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47" r:id="rId2"/>
  </p:sldMasterIdLst>
  <p:notesMasterIdLst>
    <p:notesMasterId r:id="rId5"/>
  </p:notesMasterIdLst>
  <p:handoutMasterIdLst>
    <p:handoutMasterId r:id="rId6"/>
  </p:handoutMasterIdLst>
  <p:sldIdLst>
    <p:sldId id="487" r:id="rId3"/>
    <p:sldId id="488" r:id="rId4"/>
  </p:sldIdLst>
  <p:sldSz cx="9906000" cy="6858000" type="A4"/>
  <p:notesSz cx="9926638" cy="67976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E249BCA3-EE3B-4492-BF6F-57689AE6AE35}">
          <p14:sldIdLst>
            <p14:sldId id="487"/>
            <p14:sldId id="488"/>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15:guide id="1" orient="horz" pos="2140" userDrawn="1">
          <p15:clr>
            <a:srgbClr val="A4A3A4"/>
          </p15:clr>
        </p15:guide>
        <p15:guide id="2" pos="312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CCFFCC"/>
    <a:srgbClr val="FFCCCC"/>
    <a:srgbClr val="FFFF99"/>
    <a:srgbClr val="CCFFFF"/>
    <a:srgbClr val="20D0A2"/>
    <a:srgbClr val="008000"/>
    <a:srgbClr val="CCFF99"/>
    <a:srgbClr val="FFC000"/>
    <a:srgbClr val="2BB6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32" autoAdjust="0"/>
    <p:restoredTop sz="96853" autoAdjust="0"/>
  </p:normalViewPr>
  <p:slideViewPr>
    <p:cSldViewPr snapToGrid="0">
      <p:cViewPr varScale="1">
        <p:scale>
          <a:sx n="79" d="100"/>
          <a:sy n="79" d="100"/>
        </p:scale>
        <p:origin x="667" y="43"/>
      </p:cViewPr>
      <p:guideLst>
        <p:guide orient="horz" pos="2160"/>
        <p:guide pos="3120"/>
      </p:guideLst>
    </p:cSldViewPr>
  </p:slid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67" d="100"/>
          <a:sy n="67" d="100"/>
        </p:scale>
        <p:origin x="1648" y="56"/>
      </p:cViewPr>
      <p:guideLst>
        <p:guide orient="horz" pos="2140"/>
        <p:guide pos="312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6" y="15"/>
            <a:ext cx="4302401" cy="341251"/>
          </a:xfrm>
          <a:prstGeom prst="rect">
            <a:avLst/>
          </a:prstGeom>
        </p:spPr>
        <p:txBody>
          <a:bodyPr vert="horz" lIns="91909" tIns="45955" rIns="91909" bIns="4595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1898" y="15"/>
            <a:ext cx="4302400" cy="341251"/>
          </a:xfrm>
          <a:prstGeom prst="rect">
            <a:avLst/>
          </a:prstGeom>
        </p:spPr>
        <p:txBody>
          <a:bodyPr vert="horz" lIns="91909" tIns="45955" rIns="91909" bIns="45955" rtlCol="0"/>
          <a:lstStyle>
            <a:lvl1pPr algn="r">
              <a:defRPr sz="1200"/>
            </a:lvl1pPr>
          </a:lstStyle>
          <a:p>
            <a:fld id="{361FBD62-CD79-40FC-90E3-73DE76E0F2DC}" type="datetimeFigureOut">
              <a:rPr kumimoji="1" lang="ja-JP" altLang="en-US" smtClean="0"/>
              <a:t>2021/6/4</a:t>
            </a:fld>
            <a:endParaRPr kumimoji="1" lang="ja-JP" altLang="en-US"/>
          </a:p>
        </p:txBody>
      </p:sp>
      <p:sp>
        <p:nvSpPr>
          <p:cNvPr id="4" name="フッター プレースホルダー 3"/>
          <p:cNvSpPr>
            <a:spLocks noGrp="1"/>
          </p:cNvSpPr>
          <p:nvPr>
            <p:ph type="ftr" sz="quarter" idx="2"/>
          </p:nvPr>
        </p:nvSpPr>
        <p:spPr>
          <a:xfrm>
            <a:off x="16" y="6456439"/>
            <a:ext cx="4302401" cy="341251"/>
          </a:xfrm>
          <a:prstGeom prst="rect">
            <a:avLst/>
          </a:prstGeom>
        </p:spPr>
        <p:txBody>
          <a:bodyPr vert="horz" lIns="91909" tIns="45955" rIns="91909" bIns="4595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1898" y="6456439"/>
            <a:ext cx="4302400" cy="341251"/>
          </a:xfrm>
          <a:prstGeom prst="rect">
            <a:avLst/>
          </a:prstGeom>
        </p:spPr>
        <p:txBody>
          <a:bodyPr vert="horz" lIns="91909" tIns="45955" rIns="91909" bIns="45955" rtlCol="0" anchor="b"/>
          <a:lstStyle>
            <a:lvl1pPr algn="r">
              <a:defRPr sz="1200"/>
            </a:lvl1pPr>
          </a:lstStyle>
          <a:p>
            <a:fld id="{982F8F87-250E-4DDC-AFC8-2903504C5EB7}" type="slidenum">
              <a:rPr kumimoji="1" lang="ja-JP" altLang="en-US" smtClean="0"/>
              <a:t>‹#›</a:t>
            </a:fld>
            <a:endParaRPr kumimoji="1" lang="ja-JP" altLang="en-US"/>
          </a:p>
        </p:txBody>
      </p:sp>
    </p:spTree>
    <p:extLst>
      <p:ext uri="{BB962C8B-B14F-4D97-AF65-F5344CB8AC3E}">
        <p14:creationId xmlns:p14="http://schemas.microsoft.com/office/powerpoint/2010/main" val="31976960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5" y="15"/>
            <a:ext cx="4302401" cy="341251"/>
          </a:xfrm>
          <a:prstGeom prst="rect">
            <a:avLst/>
          </a:prstGeom>
        </p:spPr>
        <p:txBody>
          <a:bodyPr vert="horz" lIns="91823" tIns="45913" rIns="91823" bIns="45913" rtlCol="0"/>
          <a:lstStyle>
            <a:lvl1pPr algn="l">
              <a:defRPr sz="1300"/>
            </a:lvl1pPr>
          </a:lstStyle>
          <a:p>
            <a:endParaRPr kumimoji="1" lang="ja-JP" altLang="en-US"/>
          </a:p>
        </p:txBody>
      </p:sp>
      <p:sp>
        <p:nvSpPr>
          <p:cNvPr id="3" name="日付プレースホルダー 2"/>
          <p:cNvSpPr>
            <a:spLocks noGrp="1"/>
          </p:cNvSpPr>
          <p:nvPr>
            <p:ph type="dt" idx="1"/>
          </p:nvPr>
        </p:nvSpPr>
        <p:spPr>
          <a:xfrm>
            <a:off x="5621898" y="15"/>
            <a:ext cx="4302400" cy="341251"/>
          </a:xfrm>
          <a:prstGeom prst="rect">
            <a:avLst/>
          </a:prstGeom>
        </p:spPr>
        <p:txBody>
          <a:bodyPr vert="horz" lIns="91823" tIns="45913" rIns="91823" bIns="45913" rtlCol="0"/>
          <a:lstStyle>
            <a:lvl1pPr algn="r">
              <a:defRPr sz="1300"/>
            </a:lvl1pPr>
          </a:lstStyle>
          <a:p>
            <a:fld id="{9769124A-720B-4D96-B923-BF9AFF8BAED6}" type="datetimeFigureOut">
              <a:rPr kumimoji="1" lang="ja-JP" altLang="en-US" smtClean="0"/>
              <a:t>2021/6/4</a:t>
            </a:fld>
            <a:endParaRPr kumimoji="1" lang="ja-JP" altLang="en-US"/>
          </a:p>
        </p:txBody>
      </p:sp>
      <p:sp>
        <p:nvSpPr>
          <p:cNvPr id="4" name="スライド イメージ プレースホルダー 3"/>
          <p:cNvSpPr>
            <a:spLocks noGrp="1" noRot="1" noChangeAspect="1"/>
          </p:cNvSpPr>
          <p:nvPr>
            <p:ph type="sldImg" idx="2"/>
          </p:nvPr>
        </p:nvSpPr>
        <p:spPr>
          <a:xfrm>
            <a:off x="914400" y="12700"/>
            <a:ext cx="7953375" cy="5507038"/>
          </a:xfrm>
          <a:prstGeom prst="rect">
            <a:avLst/>
          </a:prstGeom>
          <a:noFill/>
          <a:ln w="12700">
            <a:solidFill>
              <a:prstClr val="black"/>
            </a:solidFill>
          </a:ln>
        </p:spPr>
        <p:txBody>
          <a:bodyPr vert="horz" lIns="91823" tIns="45913" rIns="91823" bIns="45913" rtlCol="0" anchor="ctr"/>
          <a:lstStyle/>
          <a:p>
            <a:endParaRPr lang="ja-JP" altLang="en-US"/>
          </a:p>
        </p:txBody>
      </p:sp>
      <p:sp>
        <p:nvSpPr>
          <p:cNvPr id="5" name="ノート プレースホルダー 4"/>
          <p:cNvSpPr>
            <a:spLocks noGrp="1"/>
          </p:cNvSpPr>
          <p:nvPr>
            <p:ph type="body" sz="quarter" idx="3"/>
          </p:nvPr>
        </p:nvSpPr>
        <p:spPr>
          <a:xfrm>
            <a:off x="492955" y="5533054"/>
            <a:ext cx="8940757" cy="1264622"/>
          </a:xfrm>
          <a:prstGeom prst="rect">
            <a:avLst/>
          </a:prstGeom>
        </p:spPr>
        <p:txBody>
          <a:bodyPr vert="horz" lIns="91823" tIns="45913" rIns="91823" bIns="45913" rtlCol="0"/>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フッター プレースホルダー 5"/>
          <p:cNvSpPr>
            <a:spLocks noGrp="1"/>
          </p:cNvSpPr>
          <p:nvPr>
            <p:ph type="ftr" sz="quarter" idx="4"/>
          </p:nvPr>
        </p:nvSpPr>
        <p:spPr>
          <a:xfrm>
            <a:off x="25" y="6456439"/>
            <a:ext cx="4302401" cy="341251"/>
          </a:xfrm>
          <a:prstGeom prst="rect">
            <a:avLst/>
          </a:prstGeom>
        </p:spPr>
        <p:txBody>
          <a:bodyPr vert="horz" lIns="91823" tIns="45913" rIns="91823" bIns="4591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5621898" y="6456439"/>
            <a:ext cx="4302400" cy="341251"/>
          </a:xfrm>
          <a:prstGeom prst="rect">
            <a:avLst/>
          </a:prstGeom>
        </p:spPr>
        <p:txBody>
          <a:bodyPr vert="horz" lIns="91823" tIns="45913" rIns="91823" bIns="45913" rtlCol="0" anchor="b"/>
          <a:lstStyle>
            <a:lvl1pPr algn="r">
              <a:defRPr sz="1300"/>
            </a:lvl1pPr>
          </a:lstStyle>
          <a:p>
            <a:fld id="{03C3E7D9-0CEC-430B-A90C-73B11A75F8B5}" type="slidenum">
              <a:rPr kumimoji="1" lang="ja-JP" altLang="en-US" smtClean="0"/>
              <a:t>‹#›</a:t>
            </a:fld>
            <a:endParaRPr kumimoji="1" lang="ja-JP" altLang="en-US"/>
          </a:p>
        </p:txBody>
      </p:sp>
    </p:spTree>
    <p:extLst>
      <p:ext uri="{BB962C8B-B14F-4D97-AF65-F5344CB8AC3E}">
        <p14:creationId xmlns:p14="http://schemas.microsoft.com/office/powerpoint/2010/main" val="286019023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3863" y="815975"/>
            <a:ext cx="5908675" cy="40925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21075">
              <a:defRPr/>
            </a:pPr>
            <a:fld id="{001C4203-32FE-4863-B1BE-A99A0DDDD049}" type="slidenum">
              <a:rPr lang="ja-JP" altLang="en-US" sz="1200">
                <a:solidFill>
                  <a:prstClr val="black"/>
                </a:solidFill>
                <a:latin typeface="Calibri"/>
                <a:ea typeface="ＭＳ Ｐゴシック" panose="020B0600070205080204" pitchFamily="50" charset="-128"/>
              </a:rPr>
              <a:pPr defTabSz="921075">
                <a:defRPr/>
              </a:pPr>
              <a:t>1</a:t>
            </a:fld>
            <a:endParaRPr lang="ja-JP" altLang="en-US" sz="1200"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067690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354923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D9550142-B990-490A-A107-ED7302A7FD52}"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941885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95302" y="6245231"/>
            <a:ext cx="2311400" cy="476250"/>
          </a:xfrm>
          <a:prstGeom prst="rect">
            <a:avLst/>
          </a:prstGeom>
          <a:ln/>
        </p:spPr>
        <p:txBody>
          <a:bodyPr lIns="91407" tIns="45702" rIns="91407" bIns="45702"/>
          <a:lstStyle>
            <a:lvl1pPr>
              <a:defRPr/>
            </a:lvl1pPr>
          </a:lstStyle>
          <a:p>
            <a:pPr>
              <a:defRPr/>
            </a:pPr>
            <a:endParaRPr lang="en-US" altLang="ja-JP" dirty="0">
              <a:solidFill>
                <a:srgbClr val="000000"/>
              </a:solidFill>
              <a:latin typeface="Arial"/>
              <a:ea typeface="ＭＳ Ｐゴシック"/>
            </a:endParaRPr>
          </a:p>
        </p:txBody>
      </p:sp>
      <p:sp>
        <p:nvSpPr>
          <p:cNvPr id="3" name="Rectangle 5"/>
          <p:cNvSpPr>
            <a:spLocks noGrp="1" noChangeArrowheads="1"/>
          </p:cNvSpPr>
          <p:nvPr>
            <p:ph type="ftr" sz="quarter" idx="11"/>
          </p:nvPr>
        </p:nvSpPr>
        <p:spPr>
          <a:xfrm>
            <a:off x="3384557" y="6245231"/>
            <a:ext cx="3136900" cy="476250"/>
          </a:xfrm>
          <a:prstGeom prst="rect">
            <a:avLst/>
          </a:prstGeom>
          <a:ln/>
        </p:spPr>
        <p:txBody>
          <a:bodyPr lIns="91407" tIns="45702" rIns="91407" bIns="45702"/>
          <a:lstStyle>
            <a:lvl1pPr>
              <a:defRPr/>
            </a:lvl1pPr>
          </a:lstStyle>
          <a:p>
            <a:pPr>
              <a:defRPr/>
            </a:pPr>
            <a:endParaRPr lang="en-US" altLang="ja-JP" dirty="0">
              <a:solidFill>
                <a:srgbClr val="000000"/>
              </a:solidFill>
              <a:latin typeface="Arial"/>
              <a:ea typeface="ＭＳ Ｐゴシック"/>
            </a:endParaRPr>
          </a:p>
        </p:txBody>
      </p:sp>
      <p:sp>
        <p:nvSpPr>
          <p:cNvPr id="4" name="Rectangle 6"/>
          <p:cNvSpPr>
            <a:spLocks noGrp="1" noChangeArrowheads="1"/>
          </p:cNvSpPr>
          <p:nvPr>
            <p:ph type="sldNum" sz="quarter" idx="12"/>
          </p:nvPr>
        </p:nvSpPr>
        <p:spPr>
          <a:ln/>
        </p:spPr>
        <p:txBody>
          <a:bodyPr/>
          <a:lstStyle>
            <a:lvl1pPr>
              <a:defRPr/>
            </a:lvl1pPr>
          </a:lstStyle>
          <a:p>
            <a:pPr>
              <a:defRPr/>
            </a:pPr>
            <a:fld id="{79316CD4-CB06-4C15-9250-9F8A61678932}" type="slidenum">
              <a:rPr lang="en-US" altLang="ja-JP">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6723660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7594600" y="6538924"/>
            <a:ext cx="2311400" cy="365125"/>
          </a:xfrm>
          <a:prstGeom prst="rect">
            <a:avLst/>
          </a:prstGeom>
        </p:spPr>
        <p:txBody>
          <a:bodyPr vert="horz" lIns="95702" tIns="47850" rIns="95702" bIns="47850" rtlCol="0" anchor="ctr"/>
          <a:lstStyle>
            <a:lvl1pPr algn="r">
              <a:defRPr sz="1200">
                <a:solidFill>
                  <a:schemeClr val="tx1">
                    <a:tint val="75000"/>
                  </a:schemeClr>
                </a:solidFill>
              </a:defRPr>
            </a:lvl1pPr>
          </a:lstStyle>
          <a:p>
            <a:pPr defTabSz="441703"/>
            <a:fld id="{D9550142-B990-490A-A107-ED7302A7FD52}" type="slidenum">
              <a:rPr lang="ja-JP" altLang="en-US" smtClean="0">
                <a:solidFill>
                  <a:prstClr val="black">
                    <a:tint val="75000"/>
                  </a:prstClr>
                </a:solidFill>
              </a:rPr>
              <a:pPr defTabSz="441703"/>
              <a:t>‹#›</a:t>
            </a:fld>
            <a:endParaRPr lang="ja-JP" altLang="en-US">
              <a:solidFill>
                <a:prstClr val="black">
                  <a:tint val="75000"/>
                </a:prstClr>
              </a:solidFill>
            </a:endParaRPr>
          </a:p>
        </p:txBody>
      </p:sp>
    </p:spTree>
    <p:extLst>
      <p:ext uri="{BB962C8B-B14F-4D97-AF65-F5344CB8AC3E}">
        <p14:creationId xmlns:p14="http://schemas.microsoft.com/office/powerpoint/2010/main" val="965792208"/>
      </p:ext>
    </p:extLst>
  </p:cSld>
  <p:clrMap bg1="lt1" tx1="dk1" bg2="lt2" tx2="dk2" accent1="accent1" accent2="accent2" accent3="accent3" accent4="accent4" accent5="accent5" accent6="accent6" hlink="hlink" folHlink="folHlink"/>
  <p:sldLayoutIdLst>
    <p:sldLayoutId id="2147483745" r:id="rId1"/>
    <p:sldLayoutId id="2147483746" r:id="rId2"/>
  </p:sldLayoutIdLst>
  <p:timing>
    <p:tnLst>
      <p:par>
        <p:cTn id="1" dur="indefinite" restart="never" nodeType="tmRoot"/>
      </p:par>
    </p:tnLst>
  </p:timing>
  <p:hf hdr="0" ftr="0" dt="0"/>
  <p:txStyles>
    <p:titleStyle>
      <a:lvl1pPr algn="l" defTabSz="883407" rtl="0" eaLnBrk="1" latinLnBrk="0" hangingPunct="1">
        <a:spcBef>
          <a:spcPct val="0"/>
        </a:spcBef>
        <a:buNone/>
        <a:defRPr kumimoji="1" sz="2308" b="1" kern="1200">
          <a:solidFill>
            <a:schemeClr val="bg1"/>
          </a:solidFill>
          <a:latin typeface="+mj-lt"/>
          <a:ea typeface="+mj-ea"/>
          <a:cs typeface="+mj-cs"/>
        </a:defRPr>
      </a:lvl1pPr>
    </p:titleStyle>
    <p:bodyStyle>
      <a:lvl1pPr marL="331277" indent="-331277" algn="l" defTabSz="883407" rtl="0" eaLnBrk="1" latinLnBrk="0" hangingPunct="1">
        <a:spcBef>
          <a:spcPct val="20000"/>
        </a:spcBef>
        <a:buFont typeface="Wingdings" panose="05000000000000000000" pitchFamily="2" charset="2"/>
        <a:buChar char="p"/>
        <a:defRPr kumimoji="1" sz="1477" kern="1200">
          <a:solidFill>
            <a:schemeClr val="tx1"/>
          </a:solidFill>
          <a:latin typeface="AR丸ゴシック体M" panose="020B0609010101010101" pitchFamily="49" charset="-128"/>
          <a:ea typeface="AR丸ゴシック体M" panose="020B0609010101010101" pitchFamily="49" charset="-128"/>
          <a:cs typeface="+mn-cs"/>
        </a:defRPr>
      </a:lvl1pPr>
      <a:lvl2pPr marL="717769" indent="-276065" algn="l" defTabSz="883407" rtl="0" eaLnBrk="1" latinLnBrk="0" hangingPunct="1">
        <a:spcBef>
          <a:spcPct val="20000"/>
        </a:spcBef>
        <a:buFont typeface="Arial" pitchFamily="34" charset="0"/>
        <a:buChar char="–"/>
        <a:defRPr kumimoji="1" sz="1477" kern="1200">
          <a:solidFill>
            <a:schemeClr val="tx1"/>
          </a:solidFill>
          <a:latin typeface="AR丸ゴシック体M" panose="020B0609010101010101" pitchFamily="49" charset="-128"/>
          <a:ea typeface="AR丸ゴシック体M" panose="020B0609010101010101" pitchFamily="49" charset="-128"/>
          <a:cs typeface="+mn-cs"/>
        </a:defRPr>
      </a:lvl2pPr>
      <a:lvl3pPr marL="1104259" indent="-220851" algn="l" defTabSz="883407" rtl="0" eaLnBrk="1" latinLnBrk="0" hangingPunct="1">
        <a:spcBef>
          <a:spcPct val="20000"/>
        </a:spcBef>
        <a:buFont typeface="Arial" pitchFamily="34" charset="0"/>
        <a:buChar char="•"/>
        <a:defRPr kumimoji="1" sz="2308" kern="1200">
          <a:solidFill>
            <a:schemeClr val="tx1"/>
          </a:solidFill>
          <a:latin typeface="+mn-lt"/>
          <a:ea typeface="+mn-ea"/>
          <a:cs typeface="+mn-cs"/>
        </a:defRPr>
      </a:lvl3pPr>
      <a:lvl4pPr marL="1545962" indent="-220851" algn="l" defTabSz="883407" rtl="0" eaLnBrk="1" latinLnBrk="0" hangingPunct="1">
        <a:spcBef>
          <a:spcPct val="20000"/>
        </a:spcBef>
        <a:buFont typeface="Arial" pitchFamily="34" charset="0"/>
        <a:buChar char="–"/>
        <a:defRPr kumimoji="1" sz="1939" kern="1200">
          <a:solidFill>
            <a:schemeClr val="tx1"/>
          </a:solidFill>
          <a:latin typeface="+mn-lt"/>
          <a:ea typeface="+mn-ea"/>
          <a:cs typeface="+mn-cs"/>
        </a:defRPr>
      </a:lvl4pPr>
      <a:lvl5pPr marL="1987663" indent="-220851" algn="l" defTabSz="883407" rtl="0" eaLnBrk="1" latinLnBrk="0" hangingPunct="1">
        <a:spcBef>
          <a:spcPct val="20000"/>
        </a:spcBef>
        <a:buFont typeface="Arial" pitchFamily="34" charset="0"/>
        <a:buChar char="»"/>
        <a:defRPr kumimoji="1" sz="1939" kern="1200">
          <a:solidFill>
            <a:schemeClr val="tx1"/>
          </a:solidFill>
          <a:latin typeface="+mn-lt"/>
          <a:ea typeface="+mn-ea"/>
          <a:cs typeface="+mn-cs"/>
        </a:defRPr>
      </a:lvl5pPr>
      <a:lvl6pPr marL="2429366" indent="-220851" algn="l" defTabSz="883407" rtl="0" eaLnBrk="1" latinLnBrk="0" hangingPunct="1">
        <a:spcBef>
          <a:spcPct val="20000"/>
        </a:spcBef>
        <a:buFont typeface="Arial" pitchFamily="34" charset="0"/>
        <a:buChar char="•"/>
        <a:defRPr kumimoji="1" sz="1939" kern="1200">
          <a:solidFill>
            <a:schemeClr val="tx1"/>
          </a:solidFill>
          <a:latin typeface="+mn-lt"/>
          <a:ea typeface="+mn-ea"/>
          <a:cs typeface="+mn-cs"/>
        </a:defRPr>
      </a:lvl6pPr>
      <a:lvl7pPr marL="2871072" indent="-220851" algn="l" defTabSz="883407" rtl="0" eaLnBrk="1" latinLnBrk="0" hangingPunct="1">
        <a:spcBef>
          <a:spcPct val="20000"/>
        </a:spcBef>
        <a:buFont typeface="Arial" pitchFamily="34" charset="0"/>
        <a:buChar char="•"/>
        <a:defRPr kumimoji="1" sz="1939" kern="1200">
          <a:solidFill>
            <a:schemeClr val="tx1"/>
          </a:solidFill>
          <a:latin typeface="+mn-lt"/>
          <a:ea typeface="+mn-ea"/>
          <a:cs typeface="+mn-cs"/>
        </a:defRPr>
      </a:lvl7pPr>
      <a:lvl8pPr marL="3312774" indent="-220851" algn="l" defTabSz="883407" rtl="0" eaLnBrk="1" latinLnBrk="0" hangingPunct="1">
        <a:spcBef>
          <a:spcPct val="20000"/>
        </a:spcBef>
        <a:buFont typeface="Arial" pitchFamily="34" charset="0"/>
        <a:buChar char="•"/>
        <a:defRPr kumimoji="1" sz="1939" kern="1200">
          <a:solidFill>
            <a:schemeClr val="tx1"/>
          </a:solidFill>
          <a:latin typeface="+mn-lt"/>
          <a:ea typeface="+mn-ea"/>
          <a:cs typeface="+mn-cs"/>
        </a:defRPr>
      </a:lvl8pPr>
      <a:lvl9pPr marL="3754476" indent="-220851" algn="l" defTabSz="883407" rtl="0" eaLnBrk="1" latinLnBrk="0" hangingPunct="1">
        <a:spcBef>
          <a:spcPct val="20000"/>
        </a:spcBef>
        <a:buFont typeface="Arial" pitchFamily="34" charset="0"/>
        <a:buChar char="•"/>
        <a:defRPr kumimoji="1" sz="1939" kern="1200">
          <a:solidFill>
            <a:schemeClr val="tx1"/>
          </a:solidFill>
          <a:latin typeface="+mn-lt"/>
          <a:ea typeface="+mn-ea"/>
          <a:cs typeface="+mn-cs"/>
        </a:defRPr>
      </a:lvl9pPr>
    </p:bodyStyle>
    <p:otherStyle>
      <a:defPPr>
        <a:defRPr lang="ja-JP"/>
      </a:defPPr>
      <a:lvl1pPr marL="0" algn="l" defTabSz="883407" rtl="0" eaLnBrk="1" latinLnBrk="0" hangingPunct="1">
        <a:defRPr kumimoji="1" sz="1754" kern="1200">
          <a:solidFill>
            <a:schemeClr val="tx1"/>
          </a:solidFill>
          <a:latin typeface="+mn-lt"/>
          <a:ea typeface="+mn-ea"/>
          <a:cs typeface="+mn-cs"/>
        </a:defRPr>
      </a:lvl1pPr>
      <a:lvl2pPr marL="441703" algn="l" defTabSz="883407" rtl="0" eaLnBrk="1" latinLnBrk="0" hangingPunct="1">
        <a:defRPr kumimoji="1" sz="1754" kern="1200">
          <a:solidFill>
            <a:schemeClr val="tx1"/>
          </a:solidFill>
          <a:latin typeface="+mn-lt"/>
          <a:ea typeface="+mn-ea"/>
          <a:cs typeface="+mn-cs"/>
        </a:defRPr>
      </a:lvl2pPr>
      <a:lvl3pPr marL="883407" algn="l" defTabSz="883407" rtl="0" eaLnBrk="1" latinLnBrk="0" hangingPunct="1">
        <a:defRPr kumimoji="1" sz="1754" kern="1200">
          <a:solidFill>
            <a:schemeClr val="tx1"/>
          </a:solidFill>
          <a:latin typeface="+mn-lt"/>
          <a:ea typeface="+mn-ea"/>
          <a:cs typeface="+mn-cs"/>
        </a:defRPr>
      </a:lvl3pPr>
      <a:lvl4pPr marL="1325109" algn="l" defTabSz="883407" rtl="0" eaLnBrk="1" latinLnBrk="0" hangingPunct="1">
        <a:defRPr kumimoji="1" sz="1754" kern="1200">
          <a:solidFill>
            <a:schemeClr val="tx1"/>
          </a:solidFill>
          <a:latin typeface="+mn-lt"/>
          <a:ea typeface="+mn-ea"/>
          <a:cs typeface="+mn-cs"/>
        </a:defRPr>
      </a:lvl4pPr>
      <a:lvl5pPr marL="1766812" algn="l" defTabSz="883407" rtl="0" eaLnBrk="1" latinLnBrk="0" hangingPunct="1">
        <a:defRPr kumimoji="1" sz="1754" kern="1200">
          <a:solidFill>
            <a:schemeClr val="tx1"/>
          </a:solidFill>
          <a:latin typeface="+mn-lt"/>
          <a:ea typeface="+mn-ea"/>
          <a:cs typeface="+mn-cs"/>
        </a:defRPr>
      </a:lvl5pPr>
      <a:lvl6pPr marL="2208518" algn="l" defTabSz="883407" rtl="0" eaLnBrk="1" latinLnBrk="0" hangingPunct="1">
        <a:defRPr kumimoji="1" sz="1754" kern="1200">
          <a:solidFill>
            <a:schemeClr val="tx1"/>
          </a:solidFill>
          <a:latin typeface="+mn-lt"/>
          <a:ea typeface="+mn-ea"/>
          <a:cs typeface="+mn-cs"/>
        </a:defRPr>
      </a:lvl6pPr>
      <a:lvl7pPr marL="2650219" algn="l" defTabSz="883407" rtl="0" eaLnBrk="1" latinLnBrk="0" hangingPunct="1">
        <a:defRPr kumimoji="1" sz="1754" kern="1200">
          <a:solidFill>
            <a:schemeClr val="tx1"/>
          </a:solidFill>
          <a:latin typeface="+mn-lt"/>
          <a:ea typeface="+mn-ea"/>
          <a:cs typeface="+mn-cs"/>
        </a:defRPr>
      </a:lvl7pPr>
      <a:lvl8pPr marL="3091924" algn="l" defTabSz="883407" rtl="0" eaLnBrk="1" latinLnBrk="0" hangingPunct="1">
        <a:defRPr kumimoji="1" sz="1754" kern="1200">
          <a:solidFill>
            <a:schemeClr val="tx1"/>
          </a:solidFill>
          <a:latin typeface="+mn-lt"/>
          <a:ea typeface="+mn-ea"/>
          <a:cs typeface="+mn-cs"/>
        </a:defRPr>
      </a:lvl8pPr>
      <a:lvl9pPr marL="3533627" algn="l" defTabSz="883407" rtl="0" eaLnBrk="1" latinLnBrk="0" hangingPunct="1">
        <a:defRPr kumimoji="1" sz="175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7571143" y="6337126"/>
            <a:ext cx="2311400" cy="476250"/>
          </a:xfrm>
          <a:prstGeom prst="rect">
            <a:avLst/>
          </a:prstGeom>
          <a:noFill/>
          <a:ln w="9525">
            <a:noFill/>
            <a:miter lim="800000"/>
            <a:headEnd/>
            <a:tailEnd/>
          </a:ln>
          <a:effectLst/>
        </p:spPr>
        <p:txBody>
          <a:bodyPr vert="horz" wrap="square" lIns="91407" tIns="45702" rIns="91407" bIns="45702" numCol="1" anchor="b" anchorCtr="0" compatLnSpc="1">
            <a:prstTxWarp prst="textNoShape">
              <a:avLst/>
            </a:prstTxWarp>
          </a:bodyPr>
          <a:lstStyle>
            <a:lvl1pPr algn="r">
              <a:defRPr sz="1400">
                <a:solidFill>
                  <a:schemeClr val="tx1"/>
                </a:solidFill>
                <a:latin typeface="メイリオ" panose="020B0604030504040204" pitchFamily="50" charset="-128"/>
                <a:ea typeface="メイリオ" panose="020B0604030504040204" pitchFamily="50" charset="-128"/>
              </a:defRPr>
            </a:lvl1pPr>
          </a:lstStyle>
          <a:p>
            <a:pPr>
              <a:defRPr/>
            </a:pPr>
            <a:fld id="{083C110E-A3A7-4E55-A214-9ACBC10C6020}" type="slidenum">
              <a:rPr lang="en-US" altLang="ja-JP" smtClean="0"/>
              <a:pPr>
                <a:defRPr/>
              </a:pPr>
              <a:t>‹#›</a:t>
            </a:fld>
            <a:endParaRPr lang="en-US" altLang="ja-JP" dirty="0"/>
          </a:p>
        </p:txBody>
      </p:sp>
    </p:spTree>
    <p:extLst>
      <p:ext uri="{BB962C8B-B14F-4D97-AF65-F5344CB8AC3E}">
        <p14:creationId xmlns:p14="http://schemas.microsoft.com/office/powerpoint/2010/main" val="1042890195"/>
      </p:ext>
    </p:extLst>
  </p:cSld>
  <p:clrMap bg1="lt1" tx1="dk1" bg2="lt2" tx2="dk2" accent1="accent1" accent2="accent2" accent3="accent3" accent4="accent4" accent5="accent5" accent6="accent6" hlink="hlink" folHlink="folHlink"/>
  <p:sldLayoutIdLst>
    <p:sldLayoutId id="2147483748" r:id="rId1"/>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249">
          <a:solidFill>
            <a:schemeClr val="tx2"/>
          </a:solidFill>
          <a:latin typeface="+mj-lt"/>
          <a:ea typeface="+mj-ea"/>
          <a:cs typeface="+mj-cs"/>
        </a:defRPr>
      </a:lvl1pPr>
      <a:lvl2pPr algn="ctr" rtl="0" eaLnBrk="0" fontAlgn="base" hangingPunct="0">
        <a:spcBef>
          <a:spcPct val="0"/>
        </a:spcBef>
        <a:spcAft>
          <a:spcPct val="0"/>
        </a:spcAft>
        <a:defRPr kumimoji="1" sz="4249">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249">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249">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249">
          <a:solidFill>
            <a:schemeClr val="tx2"/>
          </a:solidFill>
          <a:latin typeface="Arial" charset="0"/>
          <a:ea typeface="ＭＳ Ｐゴシック" pitchFamily="50" charset="-128"/>
        </a:defRPr>
      </a:lvl5pPr>
      <a:lvl6pPr marL="441350" algn="ctr" rtl="0" fontAlgn="base">
        <a:spcBef>
          <a:spcPct val="0"/>
        </a:spcBef>
        <a:spcAft>
          <a:spcPct val="0"/>
        </a:spcAft>
        <a:defRPr kumimoji="1" sz="4249">
          <a:solidFill>
            <a:schemeClr val="tx2"/>
          </a:solidFill>
          <a:latin typeface="Arial" charset="0"/>
          <a:ea typeface="ＭＳ Ｐゴシック" pitchFamily="50" charset="-128"/>
        </a:defRPr>
      </a:lvl6pPr>
      <a:lvl7pPr marL="882701" algn="ctr" rtl="0" fontAlgn="base">
        <a:spcBef>
          <a:spcPct val="0"/>
        </a:spcBef>
        <a:spcAft>
          <a:spcPct val="0"/>
        </a:spcAft>
        <a:defRPr kumimoji="1" sz="4249">
          <a:solidFill>
            <a:schemeClr val="tx2"/>
          </a:solidFill>
          <a:latin typeface="Arial" charset="0"/>
          <a:ea typeface="ＭＳ Ｐゴシック" pitchFamily="50" charset="-128"/>
        </a:defRPr>
      </a:lvl7pPr>
      <a:lvl8pPr marL="1324053" algn="ctr" rtl="0" fontAlgn="base">
        <a:spcBef>
          <a:spcPct val="0"/>
        </a:spcBef>
        <a:spcAft>
          <a:spcPct val="0"/>
        </a:spcAft>
        <a:defRPr kumimoji="1" sz="4249">
          <a:solidFill>
            <a:schemeClr val="tx2"/>
          </a:solidFill>
          <a:latin typeface="Arial" charset="0"/>
          <a:ea typeface="ＭＳ Ｐゴシック" pitchFamily="50" charset="-128"/>
        </a:defRPr>
      </a:lvl8pPr>
      <a:lvl9pPr marL="1765404" algn="ctr" rtl="0" fontAlgn="base">
        <a:spcBef>
          <a:spcPct val="0"/>
        </a:spcBef>
        <a:spcAft>
          <a:spcPct val="0"/>
        </a:spcAft>
        <a:defRPr kumimoji="1" sz="4249">
          <a:solidFill>
            <a:schemeClr val="tx2"/>
          </a:solidFill>
          <a:latin typeface="Arial" charset="0"/>
          <a:ea typeface="ＭＳ Ｐゴシック" pitchFamily="50" charset="-128"/>
        </a:defRPr>
      </a:lvl9pPr>
    </p:titleStyle>
    <p:bodyStyle>
      <a:lvl1pPr marL="331013" indent="-331013" algn="l" rtl="0" eaLnBrk="0" fontAlgn="base" hangingPunct="0">
        <a:spcBef>
          <a:spcPct val="20000"/>
        </a:spcBef>
        <a:spcAft>
          <a:spcPct val="0"/>
        </a:spcAft>
        <a:buChar char="•"/>
        <a:defRPr kumimoji="1" sz="3091">
          <a:solidFill>
            <a:schemeClr val="tx1"/>
          </a:solidFill>
          <a:latin typeface="+mn-lt"/>
          <a:ea typeface="+mn-ea"/>
          <a:cs typeface="+mn-cs"/>
        </a:defRPr>
      </a:lvl1pPr>
      <a:lvl2pPr marL="717196" indent="-275845" algn="l" rtl="0" eaLnBrk="0" fontAlgn="base" hangingPunct="0">
        <a:spcBef>
          <a:spcPct val="20000"/>
        </a:spcBef>
        <a:spcAft>
          <a:spcPct val="0"/>
        </a:spcAft>
        <a:buChar char="–"/>
        <a:defRPr kumimoji="1" sz="2704">
          <a:solidFill>
            <a:schemeClr val="tx1"/>
          </a:solidFill>
          <a:latin typeface="+mn-lt"/>
          <a:ea typeface="+mn-ea"/>
        </a:defRPr>
      </a:lvl2pPr>
      <a:lvl3pPr marL="1103376" indent="-220675" algn="l" rtl="0" eaLnBrk="0" fontAlgn="base" hangingPunct="0">
        <a:spcBef>
          <a:spcPct val="20000"/>
        </a:spcBef>
        <a:spcAft>
          <a:spcPct val="0"/>
        </a:spcAft>
        <a:buChar char="•"/>
        <a:defRPr kumimoji="1" sz="2317">
          <a:solidFill>
            <a:schemeClr val="tx1"/>
          </a:solidFill>
          <a:latin typeface="+mn-lt"/>
          <a:ea typeface="+mn-ea"/>
        </a:defRPr>
      </a:lvl3pPr>
      <a:lvl4pPr marL="1544731" indent="-220675" algn="l" rtl="0" eaLnBrk="0" fontAlgn="base" hangingPunct="0">
        <a:spcBef>
          <a:spcPct val="20000"/>
        </a:spcBef>
        <a:spcAft>
          <a:spcPct val="0"/>
        </a:spcAft>
        <a:buChar char="–"/>
        <a:defRPr kumimoji="1" sz="1931">
          <a:solidFill>
            <a:schemeClr val="tx1"/>
          </a:solidFill>
          <a:latin typeface="+mn-lt"/>
          <a:ea typeface="+mn-ea"/>
        </a:defRPr>
      </a:lvl4pPr>
      <a:lvl5pPr marL="1986077" indent="-220675" algn="l" rtl="0" eaLnBrk="0" fontAlgn="base" hangingPunct="0">
        <a:spcBef>
          <a:spcPct val="20000"/>
        </a:spcBef>
        <a:spcAft>
          <a:spcPct val="0"/>
        </a:spcAft>
        <a:buChar char="»"/>
        <a:defRPr kumimoji="1" sz="1931">
          <a:solidFill>
            <a:schemeClr val="tx1"/>
          </a:solidFill>
          <a:latin typeface="+mn-lt"/>
          <a:ea typeface="+mn-ea"/>
        </a:defRPr>
      </a:lvl5pPr>
      <a:lvl6pPr marL="2427429" indent="-220675" algn="l" rtl="0" fontAlgn="base">
        <a:spcBef>
          <a:spcPct val="20000"/>
        </a:spcBef>
        <a:spcAft>
          <a:spcPct val="0"/>
        </a:spcAft>
        <a:buChar char="»"/>
        <a:defRPr kumimoji="1" sz="1931">
          <a:solidFill>
            <a:schemeClr val="tx1"/>
          </a:solidFill>
          <a:latin typeface="+mn-lt"/>
          <a:ea typeface="+mn-ea"/>
        </a:defRPr>
      </a:lvl6pPr>
      <a:lvl7pPr marL="2868779" indent="-220675" algn="l" rtl="0" fontAlgn="base">
        <a:spcBef>
          <a:spcPct val="20000"/>
        </a:spcBef>
        <a:spcAft>
          <a:spcPct val="0"/>
        </a:spcAft>
        <a:buChar char="»"/>
        <a:defRPr kumimoji="1" sz="1931">
          <a:solidFill>
            <a:schemeClr val="tx1"/>
          </a:solidFill>
          <a:latin typeface="+mn-lt"/>
          <a:ea typeface="+mn-ea"/>
        </a:defRPr>
      </a:lvl7pPr>
      <a:lvl8pPr marL="3310132" indent="-220675" algn="l" rtl="0" fontAlgn="base">
        <a:spcBef>
          <a:spcPct val="20000"/>
        </a:spcBef>
        <a:spcAft>
          <a:spcPct val="0"/>
        </a:spcAft>
        <a:buChar char="»"/>
        <a:defRPr kumimoji="1" sz="1931">
          <a:solidFill>
            <a:schemeClr val="tx1"/>
          </a:solidFill>
          <a:latin typeface="+mn-lt"/>
          <a:ea typeface="+mn-ea"/>
        </a:defRPr>
      </a:lvl8pPr>
      <a:lvl9pPr marL="3751481" indent="-220675" algn="l" rtl="0" fontAlgn="base">
        <a:spcBef>
          <a:spcPct val="20000"/>
        </a:spcBef>
        <a:spcAft>
          <a:spcPct val="0"/>
        </a:spcAft>
        <a:buChar char="»"/>
        <a:defRPr kumimoji="1" sz="1931">
          <a:solidFill>
            <a:schemeClr val="tx1"/>
          </a:solidFill>
          <a:latin typeface="+mn-lt"/>
          <a:ea typeface="+mn-ea"/>
        </a:defRPr>
      </a:lvl9pPr>
    </p:bodyStyle>
    <p:otherStyle>
      <a:defPPr>
        <a:defRPr lang="ja-JP"/>
      </a:defPPr>
      <a:lvl1pPr marL="0" algn="l" defTabSz="882701" rtl="0" eaLnBrk="1" latinLnBrk="0" hangingPunct="1">
        <a:defRPr kumimoji="1" sz="1738" kern="1200">
          <a:solidFill>
            <a:schemeClr val="tx1"/>
          </a:solidFill>
          <a:latin typeface="+mn-lt"/>
          <a:ea typeface="+mn-ea"/>
          <a:cs typeface="+mn-cs"/>
        </a:defRPr>
      </a:lvl1pPr>
      <a:lvl2pPr marL="441350" algn="l" defTabSz="882701" rtl="0" eaLnBrk="1" latinLnBrk="0" hangingPunct="1">
        <a:defRPr kumimoji="1" sz="1738" kern="1200">
          <a:solidFill>
            <a:schemeClr val="tx1"/>
          </a:solidFill>
          <a:latin typeface="+mn-lt"/>
          <a:ea typeface="+mn-ea"/>
          <a:cs typeface="+mn-cs"/>
        </a:defRPr>
      </a:lvl2pPr>
      <a:lvl3pPr marL="882701" algn="l" defTabSz="882701" rtl="0" eaLnBrk="1" latinLnBrk="0" hangingPunct="1">
        <a:defRPr kumimoji="1" sz="1738" kern="1200">
          <a:solidFill>
            <a:schemeClr val="tx1"/>
          </a:solidFill>
          <a:latin typeface="+mn-lt"/>
          <a:ea typeface="+mn-ea"/>
          <a:cs typeface="+mn-cs"/>
        </a:defRPr>
      </a:lvl3pPr>
      <a:lvl4pPr marL="1324053" algn="l" defTabSz="882701" rtl="0" eaLnBrk="1" latinLnBrk="0" hangingPunct="1">
        <a:defRPr kumimoji="1" sz="1738" kern="1200">
          <a:solidFill>
            <a:schemeClr val="tx1"/>
          </a:solidFill>
          <a:latin typeface="+mn-lt"/>
          <a:ea typeface="+mn-ea"/>
          <a:cs typeface="+mn-cs"/>
        </a:defRPr>
      </a:lvl4pPr>
      <a:lvl5pPr marL="1765404" algn="l" defTabSz="882701" rtl="0" eaLnBrk="1" latinLnBrk="0" hangingPunct="1">
        <a:defRPr kumimoji="1" sz="1738" kern="1200">
          <a:solidFill>
            <a:schemeClr val="tx1"/>
          </a:solidFill>
          <a:latin typeface="+mn-lt"/>
          <a:ea typeface="+mn-ea"/>
          <a:cs typeface="+mn-cs"/>
        </a:defRPr>
      </a:lvl5pPr>
      <a:lvl6pPr marL="2206753" algn="l" defTabSz="882701" rtl="0" eaLnBrk="1" latinLnBrk="0" hangingPunct="1">
        <a:defRPr kumimoji="1" sz="1738" kern="1200">
          <a:solidFill>
            <a:schemeClr val="tx1"/>
          </a:solidFill>
          <a:latin typeface="+mn-lt"/>
          <a:ea typeface="+mn-ea"/>
          <a:cs typeface="+mn-cs"/>
        </a:defRPr>
      </a:lvl6pPr>
      <a:lvl7pPr marL="2648106" algn="l" defTabSz="882701" rtl="0" eaLnBrk="1" latinLnBrk="0" hangingPunct="1">
        <a:defRPr kumimoji="1" sz="1738" kern="1200">
          <a:solidFill>
            <a:schemeClr val="tx1"/>
          </a:solidFill>
          <a:latin typeface="+mn-lt"/>
          <a:ea typeface="+mn-ea"/>
          <a:cs typeface="+mn-cs"/>
        </a:defRPr>
      </a:lvl7pPr>
      <a:lvl8pPr marL="3089456" algn="l" defTabSz="882701" rtl="0" eaLnBrk="1" latinLnBrk="0" hangingPunct="1">
        <a:defRPr kumimoji="1" sz="1738" kern="1200">
          <a:solidFill>
            <a:schemeClr val="tx1"/>
          </a:solidFill>
          <a:latin typeface="+mn-lt"/>
          <a:ea typeface="+mn-ea"/>
          <a:cs typeface="+mn-cs"/>
        </a:defRPr>
      </a:lvl8pPr>
      <a:lvl9pPr marL="3530811" algn="l" defTabSz="882701" rtl="0" eaLnBrk="1" latinLnBrk="0" hangingPunct="1">
        <a:defRPr kumimoji="1" sz="173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549769" y="1563432"/>
            <a:ext cx="8702176" cy="4633088"/>
          </a:xfrm>
          <a:prstGeom prst="rect">
            <a:avLst/>
          </a:prstGeom>
          <a:noFill/>
          <a:ln w="762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5327">
              <a:defRPr/>
            </a:pPr>
            <a:endParaRPr lang="ja-JP" altLang="en-US" sz="1763">
              <a:solidFill>
                <a:prstClr val="white"/>
              </a:solidFill>
              <a:latin typeface="Calibri"/>
              <a:ea typeface="ＭＳ Ｐゴシック" panose="020B0600070205080204" pitchFamily="50" charset="-128"/>
            </a:endParaRPr>
          </a:p>
        </p:txBody>
      </p:sp>
      <p:sp>
        <p:nvSpPr>
          <p:cNvPr id="27" name="正方形/長方形 26"/>
          <p:cNvSpPr/>
          <p:nvPr/>
        </p:nvSpPr>
        <p:spPr>
          <a:xfrm>
            <a:off x="3046777" y="1319297"/>
            <a:ext cx="3413875" cy="472226"/>
          </a:xfrm>
          <a:prstGeom prst="rect">
            <a:avLst/>
          </a:prstGeom>
          <a:solidFill>
            <a:schemeClr val="bg1"/>
          </a:solidFill>
          <a:ln w="5715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5327">
              <a:defRPr/>
            </a:pPr>
            <a:r>
              <a:rPr lang="ja-JP" altLang="en-US" sz="2350" b="1" dirty="0">
                <a:solidFill>
                  <a:prstClr val="black"/>
                </a:solidFill>
                <a:latin typeface="Calibri"/>
                <a:ea typeface="ＭＳ Ｐゴシック" panose="020B0600070205080204" pitchFamily="50" charset="-128"/>
              </a:rPr>
              <a:t>地方創生人材支援制度</a:t>
            </a:r>
            <a:endParaRPr lang="en-US" altLang="ja-JP" sz="2350" b="1" dirty="0">
              <a:solidFill>
                <a:prstClr val="black"/>
              </a:solidFill>
              <a:latin typeface="Calibri"/>
              <a:ea typeface="ＭＳ Ｐゴシック" panose="020B0600070205080204" pitchFamily="50" charset="-128"/>
            </a:endParaRPr>
          </a:p>
        </p:txBody>
      </p:sp>
      <p:sp>
        <p:nvSpPr>
          <p:cNvPr id="30" name="正方形/長方形 29"/>
          <p:cNvSpPr/>
          <p:nvPr/>
        </p:nvSpPr>
        <p:spPr>
          <a:xfrm>
            <a:off x="2137092" y="2945583"/>
            <a:ext cx="5587648" cy="860631"/>
          </a:xfrm>
          <a:prstGeom prst="rect">
            <a:avLst/>
          </a:prstGeom>
          <a:solidFill>
            <a:schemeClr val="bg1"/>
          </a:solidFill>
          <a:ln w="38100" cmpd="sng">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5327">
              <a:defRPr/>
            </a:pPr>
            <a:r>
              <a:rPr lang="ja-JP" altLang="en-US" sz="2350" b="1" dirty="0">
                <a:solidFill>
                  <a:prstClr val="black"/>
                </a:solidFill>
                <a:latin typeface="Calibri"/>
                <a:ea typeface="ＭＳ Ｐゴシック" panose="020B0600070205080204" pitchFamily="50" charset="-128"/>
              </a:rPr>
              <a:t>大学研究者</a:t>
            </a:r>
            <a:endParaRPr lang="en-US" altLang="ja-JP" sz="2350" b="1" dirty="0">
              <a:solidFill>
                <a:prstClr val="black"/>
              </a:solidFill>
              <a:latin typeface="Calibri"/>
              <a:ea typeface="ＭＳ Ｐゴシック" panose="020B0600070205080204" pitchFamily="50" charset="-128"/>
            </a:endParaRPr>
          </a:p>
        </p:txBody>
      </p:sp>
      <p:sp>
        <p:nvSpPr>
          <p:cNvPr id="31" name="正方形/長方形 30"/>
          <p:cNvSpPr/>
          <p:nvPr/>
        </p:nvSpPr>
        <p:spPr>
          <a:xfrm>
            <a:off x="2137092" y="3916423"/>
            <a:ext cx="5587648" cy="2098126"/>
          </a:xfrm>
          <a:prstGeom prst="rect">
            <a:avLst/>
          </a:prstGeom>
          <a:noFill/>
          <a:ln w="38100">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5327">
              <a:defRPr/>
            </a:pPr>
            <a:endParaRPr lang="en-US" altLang="ja-JP" sz="2350" b="1" dirty="0">
              <a:solidFill>
                <a:srgbClr val="00B0F0"/>
              </a:solidFill>
              <a:latin typeface="Calibri"/>
              <a:ea typeface="ＭＳ Ｐゴシック" panose="020B0600070205080204" pitchFamily="50" charset="-128"/>
            </a:endParaRPr>
          </a:p>
        </p:txBody>
      </p:sp>
      <p:sp>
        <p:nvSpPr>
          <p:cNvPr id="17" name="正方形/長方形 16"/>
          <p:cNvSpPr/>
          <p:nvPr/>
        </p:nvSpPr>
        <p:spPr>
          <a:xfrm>
            <a:off x="-23589" y="1166604"/>
            <a:ext cx="2887485" cy="368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5327">
              <a:defRPr/>
            </a:pPr>
            <a:r>
              <a:rPr lang="ja-JP" altLang="en-US" sz="1200" b="1" dirty="0" smtClean="0">
                <a:solidFill>
                  <a:prstClr val="black"/>
                </a:solidFill>
                <a:latin typeface="Calibri"/>
                <a:ea typeface="ＭＳ Ｐゴシック" panose="020B0600070205080204" pitchFamily="50" charset="-128"/>
              </a:rPr>
              <a:t>（</a:t>
            </a:r>
            <a:r>
              <a:rPr lang="ja-JP" altLang="en-US" sz="1200" b="1" dirty="0">
                <a:solidFill>
                  <a:prstClr val="black"/>
                </a:solidFill>
                <a:latin typeface="Calibri"/>
                <a:ea typeface="ＭＳ Ｐゴシック" panose="020B0600070205080204" pitchFamily="50" charset="-128"/>
              </a:rPr>
              <a:t>概要</a:t>
            </a:r>
            <a:r>
              <a:rPr lang="ja-JP" altLang="en-US" sz="1200" b="1" dirty="0" smtClean="0">
                <a:solidFill>
                  <a:prstClr val="black"/>
                </a:solidFill>
                <a:latin typeface="Calibri"/>
                <a:ea typeface="ＭＳ Ｐゴシック" panose="020B0600070205080204" pitchFamily="50" charset="-128"/>
              </a:rPr>
              <a:t>図</a:t>
            </a:r>
            <a:r>
              <a:rPr lang="ja-JP" altLang="en-US" sz="1200" b="1" dirty="0">
                <a:solidFill>
                  <a:prstClr val="black"/>
                </a:solidFill>
                <a:latin typeface="Calibri"/>
                <a:ea typeface="ＭＳ Ｐゴシック" panose="020B0600070205080204" pitchFamily="50" charset="-128"/>
              </a:rPr>
              <a:t>、令和３年４月～）</a:t>
            </a:r>
            <a:endParaRPr lang="en-US" altLang="ja-JP" sz="1200" b="1" dirty="0">
              <a:solidFill>
                <a:prstClr val="black"/>
              </a:solidFill>
              <a:latin typeface="Calibri"/>
              <a:ea typeface="ＭＳ Ｐゴシック" panose="020B0600070205080204" pitchFamily="50" charset="-128"/>
            </a:endParaRPr>
          </a:p>
        </p:txBody>
      </p:sp>
      <p:sp>
        <p:nvSpPr>
          <p:cNvPr id="18" name="正方形/長方形 17"/>
          <p:cNvSpPr/>
          <p:nvPr/>
        </p:nvSpPr>
        <p:spPr>
          <a:xfrm>
            <a:off x="2648368" y="4729305"/>
            <a:ext cx="5058886" cy="643041"/>
          </a:xfrm>
          <a:prstGeom prst="rect">
            <a:avLst/>
          </a:prstGeom>
          <a:solidFill>
            <a:schemeClr val="bg1"/>
          </a:solidFill>
          <a:ln w="38100">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5327">
              <a:defRPr/>
            </a:pPr>
            <a:r>
              <a:rPr lang="ja-JP" altLang="en-US" sz="2350" b="1" dirty="0">
                <a:solidFill>
                  <a:prstClr val="black"/>
                </a:solidFill>
                <a:latin typeface="Calibri"/>
                <a:ea typeface="ＭＳ Ｐゴシック" panose="020B0600070205080204" pitchFamily="50" charset="-128"/>
              </a:rPr>
              <a:t>　　</a:t>
            </a:r>
            <a:endParaRPr lang="en-US" altLang="ja-JP" sz="2350" b="1" dirty="0">
              <a:solidFill>
                <a:srgbClr val="00B0F0"/>
              </a:solidFill>
              <a:latin typeface="Calibri"/>
              <a:ea typeface="ＭＳ Ｐゴシック" panose="020B0600070205080204" pitchFamily="50" charset="-128"/>
            </a:endParaRPr>
          </a:p>
        </p:txBody>
      </p:sp>
      <p:sp>
        <p:nvSpPr>
          <p:cNvPr id="19" name="正方形/長方形 18"/>
          <p:cNvSpPr/>
          <p:nvPr/>
        </p:nvSpPr>
        <p:spPr>
          <a:xfrm>
            <a:off x="2137092" y="4003318"/>
            <a:ext cx="5587648" cy="692498"/>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5327">
              <a:defRPr/>
            </a:pPr>
            <a:r>
              <a:rPr lang="ja-JP" altLang="en-US" sz="2350" b="1" dirty="0">
                <a:solidFill>
                  <a:prstClr val="black"/>
                </a:solidFill>
                <a:latin typeface="Calibri"/>
                <a:ea typeface="ＭＳ Ｐゴシック" panose="020B0600070205080204" pitchFamily="50" charset="-128"/>
              </a:rPr>
              <a:t>民間専門人材</a:t>
            </a:r>
            <a:endParaRPr lang="en-US" altLang="ja-JP" sz="2350" b="1" dirty="0">
              <a:solidFill>
                <a:srgbClr val="00B0F0"/>
              </a:solidFill>
              <a:latin typeface="Calibri"/>
              <a:ea typeface="ＭＳ Ｐゴシック" panose="020B0600070205080204" pitchFamily="50" charset="-128"/>
            </a:endParaRPr>
          </a:p>
        </p:txBody>
      </p:sp>
      <p:sp>
        <p:nvSpPr>
          <p:cNvPr id="23" name="正方形/長方形 22"/>
          <p:cNvSpPr/>
          <p:nvPr/>
        </p:nvSpPr>
        <p:spPr>
          <a:xfrm>
            <a:off x="3010289" y="4822047"/>
            <a:ext cx="4370018" cy="501117"/>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5327">
              <a:defRPr/>
            </a:pPr>
            <a:r>
              <a:rPr lang="ja-JP" altLang="en-US" sz="2350" b="1" dirty="0">
                <a:solidFill>
                  <a:prstClr val="black"/>
                </a:solidFill>
                <a:latin typeface="Calibri"/>
                <a:ea typeface="ＭＳ Ｐゴシック" panose="020B0600070205080204" pitchFamily="50" charset="-128"/>
              </a:rPr>
              <a:t>デジタル専門人材</a:t>
            </a:r>
            <a:endParaRPr lang="en-US" altLang="ja-JP" sz="2350" b="1" dirty="0">
              <a:solidFill>
                <a:prstClr val="black"/>
              </a:solidFill>
              <a:latin typeface="Calibri"/>
              <a:ea typeface="ＭＳ Ｐゴシック" panose="020B0600070205080204" pitchFamily="50" charset="-128"/>
            </a:endParaRPr>
          </a:p>
        </p:txBody>
      </p:sp>
      <p:sp>
        <p:nvSpPr>
          <p:cNvPr id="3" name="テキスト ボックス 2"/>
          <p:cNvSpPr txBox="1"/>
          <p:nvPr/>
        </p:nvSpPr>
        <p:spPr>
          <a:xfrm>
            <a:off x="158570" y="6382388"/>
            <a:ext cx="9644141" cy="461665"/>
          </a:xfrm>
          <a:prstGeom prst="rect">
            <a:avLst/>
          </a:prstGeom>
          <a:noFill/>
        </p:spPr>
        <p:txBody>
          <a:bodyPr wrap="square" rtlCol="0">
            <a:spAutoFit/>
          </a:bodyPr>
          <a:lstStyle/>
          <a:p>
            <a:pPr marL="279790" indent="-279790" defTabSz="895327">
              <a:buFont typeface="Wingdings" panose="05000000000000000000" pitchFamily="2" charset="2"/>
              <a:buChar char="Ø"/>
              <a:defRPr/>
            </a:pPr>
            <a:r>
              <a:rPr lang="ja-JP" altLang="en-US" sz="1200" dirty="0">
                <a:solidFill>
                  <a:prstClr val="black"/>
                </a:solidFill>
                <a:latin typeface="メイリオ" panose="020B0604030504040204" pitchFamily="50" charset="-128"/>
                <a:ea typeface="メイリオ" panose="020B0604030504040204" pitchFamily="50" charset="-128"/>
              </a:rPr>
              <a:t>「地方創生人材支援制度」内の取組として、「国家公務員」</a:t>
            </a:r>
            <a:r>
              <a:rPr lang="ja-JP" altLang="en-US" sz="1200">
                <a:solidFill>
                  <a:prstClr val="black"/>
                </a:solidFill>
                <a:latin typeface="メイリオ" panose="020B0604030504040204" pitchFamily="50" charset="-128"/>
                <a:ea typeface="メイリオ" panose="020B0604030504040204" pitchFamily="50" charset="-128"/>
              </a:rPr>
              <a:t>「</a:t>
            </a:r>
            <a:r>
              <a:rPr lang="ja-JP" altLang="en-US" sz="1200" smtClean="0">
                <a:solidFill>
                  <a:prstClr val="black"/>
                </a:solidFill>
                <a:latin typeface="メイリオ" panose="020B0604030504040204" pitchFamily="50" charset="-128"/>
                <a:ea typeface="メイリオ" panose="020B0604030504040204" pitchFamily="50" charset="-128"/>
              </a:rPr>
              <a:t>大学研究者</a:t>
            </a:r>
            <a:r>
              <a:rPr lang="ja-JP" altLang="en-US" sz="1200" dirty="0">
                <a:solidFill>
                  <a:prstClr val="black"/>
                </a:solidFill>
                <a:latin typeface="メイリオ" panose="020B0604030504040204" pitchFamily="50" charset="-128"/>
                <a:ea typeface="メイリオ" panose="020B0604030504040204" pitchFamily="50" charset="-128"/>
              </a:rPr>
              <a:t>」「民間専門人材」を派遣</a:t>
            </a:r>
            <a:endParaRPr lang="en-US" altLang="ja-JP" sz="1200" dirty="0">
              <a:solidFill>
                <a:prstClr val="black"/>
              </a:solidFill>
              <a:latin typeface="メイリオ" panose="020B0604030504040204" pitchFamily="50" charset="-128"/>
              <a:ea typeface="メイリオ" panose="020B0604030504040204" pitchFamily="50" charset="-128"/>
            </a:endParaRPr>
          </a:p>
          <a:p>
            <a:pPr marL="279790" indent="-279790" defTabSz="895327">
              <a:buFont typeface="Wingdings" panose="05000000000000000000" pitchFamily="2" charset="2"/>
              <a:buChar char="Ø"/>
              <a:defRPr/>
            </a:pPr>
            <a:r>
              <a:rPr lang="ja-JP" altLang="en-US" sz="1200" dirty="0" smtClean="0">
                <a:solidFill>
                  <a:prstClr val="black"/>
                </a:solidFill>
                <a:latin typeface="メイリオ" panose="020B0604030504040204" pitchFamily="50" charset="-128"/>
                <a:ea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rPr>
              <a:t>グリーン専門</a:t>
            </a:r>
            <a:r>
              <a:rPr lang="ja-JP" altLang="en-US" sz="1200" dirty="0" smtClean="0">
                <a:solidFill>
                  <a:prstClr val="black"/>
                </a:solidFill>
                <a:latin typeface="メイリオ" panose="020B0604030504040204" pitchFamily="50" charset="-128"/>
                <a:ea typeface="メイリオ" panose="020B0604030504040204" pitchFamily="50" charset="-128"/>
              </a:rPr>
              <a:t>人材」を</a:t>
            </a:r>
            <a:r>
              <a:rPr lang="ja-JP" altLang="en-US" sz="1200" dirty="0">
                <a:solidFill>
                  <a:prstClr val="black"/>
                </a:solidFill>
                <a:latin typeface="メイリオ" panose="020B0604030504040204" pitchFamily="50" charset="-128"/>
                <a:ea typeface="メイリオ" panose="020B0604030504040204" pitchFamily="50" charset="-128"/>
              </a:rPr>
              <a:t>「デジタル専門人材</a:t>
            </a:r>
            <a:r>
              <a:rPr lang="ja-JP" altLang="en-US" sz="1200" dirty="0" smtClean="0">
                <a:solidFill>
                  <a:prstClr val="black"/>
                </a:solidFill>
                <a:latin typeface="メイリオ" panose="020B0604030504040204" pitchFamily="50" charset="-128"/>
                <a:ea typeface="メイリオ" panose="020B0604030504040204" pitchFamily="50" charset="-128"/>
              </a:rPr>
              <a:t>」と同じく民間</a:t>
            </a:r>
            <a:r>
              <a:rPr lang="ja-JP" altLang="en-US" sz="1200" dirty="0">
                <a:solidFill>
                  <a:prstClr val="black"/>
                </a:solidFill>
                <a:latin typeface="メイリオ" panose="020B0604030504040204" pitchFamily="50" charset="-128"/>
                <a:ea typeface="メイリオ" panose="020B0604030504040204" pitchFamily="50" charset="-128"/>
              </a:rPr>
              <a:t>専門人材派遣の一</a:t>
            </a:r>
            <a:r>
              <a:rPr lang="ja-JP" altLang="en-US" sz="1200" dirty="0" smtClean="0">
                <a:solidFill>
                  <a:prstClr val="black"/>
                </a:solidFill>
                <a:latin typeface="メイリオ" panose="020B0604030504040204" pitchFamily="50" charset="-128"/>
                <a:ea typeface="メイリオ" panose="020B0604030504040204" pitchFamily="50" charset="-128"/>
              </a:rPr>
              <a:t>分野と整理</a:t>
            </a:r>
            <a:endParaRPr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13" name="正方形/長方形 12"/>
          <p:cNvSpPr/>
          <p:nvPr/>
        </p:nvSpPr>
        <p:spPr>
          <a:xfrm>
            <a:off x="2648368" y="5372346"/>
            <a:ext cx="5058886" cy="627419"/>
          </a:xfrm>
          <a:prstGeom prst="rect">
            <a:avLst/>
          </a:prstGeom>
          <a:solidFill>
            <a:schemeClr val="bg1"/>
          </a:solidFill>
          <a:ln w="38100">
            <a:solidFill>
              <a:schemeClr val="accent3">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5327">
              <a:defRPr/>
            </a:pPr>
            <a:r>
              <a:rPr lang="ja-JP" altLang="en-US" sz="2350" b="1" dirty="0">
                <a:solidFill>
                  <a:srgbClr val="FF0000"/>
                </a:solidFill>
                <a:latin typeface="Calibri"/>
                <a:ea typeface="ＭＳ Ｐゴシック" panose="020B0600070205080204" pitchFamily="50" charset="-128"/>
              </a:rPr>
              <a:t>　　</a:t>
            </a:r>
            <a:endParaRPr lang="en-US" altLang="ja-JP" sz="2350" b="1" dirty="0">
              <a:solidFill>
                <a:srgbClr val="FF0000"/>
              </a:solidFill>
              <a:latin typeface="Calibri"/>
              <a:ea typeface="ＭＳ Ｐゴシック" panose="020B0600070205080204" pitchFamily="50" charset="-128"/>
            </a:endParaRPr>
          </a:p>
        </p:txBody>
      </p:sp>
      <p:sp>
        <p:nvSpPr>
          <p:cNvPr id="15" name="正方形/長方形 14"/>
          <p:cNvSpPr/>
          <p:nvPr/>
        </p:nvSpPr>
        <p:spPr>
          <a:xfrm>
            <a:off x="2992802" y="5435497"/>
            <a:ext cx="4370018" cy="501117"/>
          </a:xfrm>
          <a:prstGeom prst="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5327">
              <a:defRPr/>
            </a:pPr>
            <a:r>
              <a:rPr lang="ja-JP" altLang="en-US" sz="2350" b="1" dirty="0">
                <a:solidFill>
                  <a:sysClr val="windowText" lastClr="000000"/>
                </a:solidFill>
                <a:latin typeface="Calibri"/>
                <a:ea typeface="ＭＳ Ｐゴシック" panose="020B0600070205080204" pitchFamily="50" charset="-128"/>
              </a:rPr>
              <a:t>グリーン専門人材</a:t>
            </a:r>
            <a:endParaRPr lang="en-US" altLang="ja-JP" sz="2350" b="1" dirty="0">
              <a:solidFill>
                <a:sysClr val="windowText" lastClr="000000"/>
              </a:solidFill>
              <a:latin typeface="Calibri"/>
              <a:ea typeface="ＭＳ Ｐゴシック" panose="020B0600070205080204" pitchFamily="50" charset="-128"/>
            </a:endParaRPr>
          </a:p>
        </p:txBody>
      </p:sp>
      <p:sp>
        <p:nvSpPr>
          <p:cNvPr id="28" name="正方形/長方形 27"/>
          <p:cNvSpPr/>
          <p:nvPr/>
        </p:nvSpPr>
        <p:spPr>
          <a:xfrm>
            <a:off x="2137092" y="1933433"/>
            <a:ext cx="5587648" cy="860631"/>
          </a:xfrm>
          <a:prstGeom prst="rect">
            <a:avLst/>
          </a:prstGeom>
          <a:solidFill>
            <a:schemeClr val="bg1"/>
          </a:solidFill>
          <a:ln w="38100" cmpd="sng">
            <a:solidFill>
              <a:schemeClr val="accent3">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5327">
              <a:defRPr/>
            </a:pPr>
            <a:r>
              <a:rPr lang="ja-JP" altLang="en-US" sz="2350" b="1" dirty="0">
                <a:solidFill>
                  <a:prstClr val="black"/>
                </a:solidFill>
                <a:latin typeface="Calibri"/>
                <a:ea typeface="ＭＳ Ｐゴシック" panose="020B0600070205080204" pitchFamily="50" charset="-128"/>
              </a:rPr>
              <a:t>国家公務員</a:t>
            </a:r>
            <a:endParaRPr lang="en-US" altLang="ja-JP" sz="2350" b="1" dirty="0">
              <a:solidFill>
                <a:prstClr val="black"/>
              </a:solidFill>
              <a:latin typeface="Calibri"/>
              <a:ea typeface="ＭＳ Ｐゴシック" panose="020B0600070205080204" pitchFamily="50" charset="-128"/>
            </a:endParaRPr>
          </a:p>
        </p:txBody>
      </p:sp>
      <p:sp>
        <p:nvSpPr>
          <p:cNvPr id="29" name="正方形/長方形 28"/>
          <p:cNvSpPr/>
          <p:nvPr/>
        </p:nvSpPr>
        <p:spPr>
          <a:xfrm>
            <a:off x="2648368" y="5362674"/>
            <a:ext cx="5076372" cy="643408"/>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5327">
              <a:defRPr/>
            </a:pPr>
            <a:endParaRPr lang="en-US" altLang="ja-JP" sz="2350" b="1" dirty="0">
              <a:solidFill>
                <a:srgbClr val="00B0F0"/>
              </a:solidFill>
              <a:latin typeface="Calibri"/>
              <a:ea typeface="ＭＳ Ｐゴシック" panose="020B0600070205080204" pitchFamily="50" charset="-128"/>
            </a:endParaRPr>
          </a:p>
        </p:txBody>
      </p:sp>
      <p:sp>
        <p:nvSpPr>
          <p:cNvPr id="20" name="タイトル 1"/>
          <p:cNvSpPr txBox="1">
            <a:spLocks/>
          </p:cNvSpPr>
          <p:nvPr/>
        </p:nvSpPr>
        <p:spPr>
          <a:xfrm>
            <a:off x="212840" y="71755"/>
            <a:ext cx="9509375" cy="309246"/>
          </a:xfrm>
          <a:prstGeom prst="rect">
            <a:avLst/>
          </a:prstGeom>
          <a:solidFill>
            <a:srgbClr val="CCFFCC"/>
          </a:solidFill>
        </p:spPr>
        <p:txBody>
          <a:bodyPr vert="horz" lIns="69975" tIns="99933" rIns="69975" bIns="42305"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defTabSz="895327">
              <a:lnSpc>
                <a:spcPct val="120000"/>
              </a:lnSpc>
              <a:defRPr/>
            </a:pPr>
            <a:r>
              <a:rPr lang="ja-JP" altLang="en-US" sz="2000" b="1" dirty="0">
                <a:latin typeface="Meiryo UI" panose="020B0604030504040204" pitchFamily="50" charset="-128"/>
                <a:ea typeface="Meiryo UI" panose="020B0604030504040204" pitchFamily="50" charset="-128"/>
              </a:rPr>
              <a:t>地方創生人材支援制度に</a:t>
            </a:r>
            <a:r>
              <a:rPr lang="ja-JP" altLang="en-US" sz="2000" b="1" dirty="0" smtClean="0">
                <a:latin typeface="Meiryo UI" panose="020B0604030504040204" pitchFamily="50" charset="-128"/>
                <a:ea typeface="Meiryo UI" panose="020B0604030504040204" pitchFamily="50" charset="-128"/>
              </a:rPr>
              <a:t>おけるグリーン</a:t>
            </a:r>
            <a:r>
              <a:rPr lang="ja-JP" altLang="en-US" sz="2000" b="1" dirty="0">
                <a:latin typeface="Meiryo UI" panose="020B0604030504040204" pitchFamily="50" charset="-128"/>
                <a:ea typeface="Meiryo UI" panose="020B0604030504040204" pitchFamily="50" charset="-128"/>
              </a:rPr>
              <a:t>専門人材</a:t>
            </a:r>
            <a:r>
              <a:rPr lang="ja-JP" altLang="en-US" sz="2000" b="1" dirty="0" smtClean="0">
                <a:latin typeface="Meiryo UI" panose="020B0604030504040204" pitchFamily="50" charset="-128"/>
                <a:ea typeface="Meiryo UI" panose="020B0604030504040204" pitchFamily="50" charset="-128"/>
              </a:rPr>
              <a:t>の新設</a:t>
            </a:r>
            <a:endParaRPr lang="ja-JP" altLang="en-US" sz="2000" b="1" dirty="0">
              <a:latin typeface="Meiryo UI" panose="020B0604030504040204" pitchFamily="50" charset="-128"/>
              <a:ea typeface="Meiryo UI" panose="020B0604030504040204" pitchFamily="50" charset="-128"/>
            </a:endParaRPr>
          </a:p>
        </p:txBody>
      </p:sp>
      <p:sp>
        <p:nvSpPr>
          <p:cNvPr id="22" name="正方形/長方形 21"/>
          <p:cNvSpPr/>
          <p:nvPr/>
        </p:nvSpPr>
        <p:spPr>
          <a:xfrm>
            <a:off x="7995036" y="6395885"/>
            <a:ext cx="1910964" cy="461665"/>
          </a:xfrm>
          <a:prstGeom prst="rect">
            <a:avLst/>
          </a:prstGeom>
        </p:spPr>
        <p:txBody>
          <a:bodyPr wrap="square">
            <a:spAutoFit/>
          </a:bodyPr>
          <a:lstStyle/>
          <a:p>
            <a:pPr marR="0" lvl="0" algn="r" defTabSz="914400" rtl="0" eaLnBrk="1" fontAlgn="auto" latinLnBrk="0" hangingPunct="1">
              <a:lnSpc>
                <a:spcPct val="100000"/>
              </a:lnSpc>
              <a:spcBef>
                <a:spcPts val="0"/>
              </a:spcBef>
              <a:spcAft>
                <a:spcPts val="0"/>
              </a:spcAft>
              <a:buClrTx/>
              <a:buSzTx/>
              <a:tabLst/>
              <a:defRPr/>
            </a:pPr>
            <a:r>
              <a:rPr kumimoji="0" lang="ja-JP" altLang="en-US" sz="2400" i="0"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１</a:t>
            </a:r>
          </a:p>
        </p:txBody>
      </p:sp>
      <p:sp>
        <p:nvSpPr>
          <p:cNvPr id="2" name="楕円 1"/>
          <p:cNvSpPr/>
          <p:nvPr/>
        </p:nvSpPr>
        <p:spPr>
          <a:xfrm>
            <a:off x="2378696" y="5217506"/>
            <a:ext cx="609291" cy="381372"/>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95327">
              <a:defRPr/>
            </a:pPr>
            <a:r>
              <a:rPr lang="ja-JP" altLang="en-US" sz="1567" dirty="0">
                <a:solidFill>
                  <a:srgbClr val="FF0000"/>
                </a:solidFill>
                <a:latin typeface="Calibri"/>
                <a:ea typeface="ＭＳ Ｐゴシック" panose="020B0600070205080204" pitchFamily="50" charset="-128"/>
              </a:rPr>
              <a:t>新設</a:t>
            </a:r>
          </a:p>
        </p:txBody>
      </p:sp>
      <p:sp>
        <p:nvSpPr>
          <p:cNvPr id="21" name="テキスト ボックス 20"/>
          <p:cNvSpPr txBox="1"/>
          <p:nvPr/>
        </p:nvSpPr>
        <p:spPr>
          <a:xfrm>
            <a:off x="324774" y="467970"/>
            <a:ext cx="9327073" cy="599223"/>
          </a:xfrm>
          <a:prstGeom prst="rect">
            <a:avLst/>
          </a:prstGeom>
          <a:noFill/>
          <a:ln w="12700">
            <a:solidFill>
              <a:schemeClr val="bg1">
                <a:lumMod val="65000"/>
              </a:schemeClr>
            </a:solidFill>
          </a:ln>
        </p:spPr>
        <p:style>
          <a:lnRef idx="2">
            <a:schemeClr val="dk1"/>
          </a:lnRef>
          <a:fillRef idx="1">
            <a:schemeClr val="lt1"/>
          </a:fillRef>
          <a:effectRef idx="0">
            <a:schemeClr val="dk1"/>
          </a:effectRef>
          <a:fontRef idx="minor">
            <a:schemeClr val="dk1"/>
          </a:fontRef>
        </p:style>
        <p:txBody>
          <a:bodyPr wrap="square" tIns="70499" bIns="35249" rtlCol="0" anchor="ctr" anchorCtr="0">
            <a:spAutoFit/>
          </a:bodyPr>
          <a:lstStyle/>
          <a:p>
            <a:pPr marL="172538" indent="-172538" fontAlgn="base">
              <a:spcBef>
                <a:spcPct val="0"/>
              </a:spcBef>
              <a:spcAft>
                <a:spcPct val="0"/>
              </a:spcAft>
              <a:defRPr/>
            </a:pPr>
            <a:r>
              <a:rPr lang="ja-JP" altLang="en-US" sz="1600" dirty="0" smtClean="0">
                <a:solidFill>
                  <a:schemeClr val="tx1"/>
                </a:solidFill>
                <a:latin typeface="メイリオ" panose="020B0604030504040204" pitchFamily="50" charset="-128"/>
                <a:ea typeface="メイリオ" panose="020B0604030504040204" pitchFamily="50" charset="-128"/>
              </a:rPr>
              <a:t>□</a:t>
            </a:r>
            <a:r>
              <a:rPr lang="en-US" altLang="ja-JP" sz="1600" dirty="0" smtClean="0">
                <a:solidFill>
                  <a:schemeClr val="tx1"/>
                </a:solidFill>
                <a:latin typeface="メイリオ" panose="020B0604030504040204" pitchFamily="50" charset="-128"/>
                <a:ea typeface="メイリオ" panose="020B0604030504040204" pitchFamily="50" charset="-128"/>
              </a:rPr>
              <a:t>2050</a:t>
            </a:r>
            <a:r>
              <a:rPr lang="ja-JP" altLang="en-US" sz="1600" dirty="0" smtClean="0">
                <a:solidFill>
                  <a:schemeClr val="tx1"/>
                </a:solidFill>
                <a:latin typeface="メイリオ" panose="020B0604030504040204" pitchFamily="50" charset="-128"/>
                <a:ea typeface="メイリオ" panose="020B0604030504040204" pitchFamily="50" charset="-128"/>
              </a:rPr>
              <a:t>年脱炭素社会の実現に向け、地域における脱炭素化の取組を推進するため、</a:t>
            </a:r>
            <a:r>
              <a:rPr lang="ja-JP" altLang="en-US" sz="1600" b="1" dirty="0" smtClean="0">
                <a:solidFill>
                  <a:schemeClr val="tx1"/>
                </a:solidFill>
                <a:latin typeface="Meiryo UI" panose="020B0604030504040204" pitchFamily="50" charset="-128"/>
                <a:ea typeface="Meiryo UI" panose="020B0604030504040204" pitchFamily="50" charset="-128"/>
              </a:rPr>
              <a:t>脱炭素</a:t>
            </a:r>
            <a:r>
              <a:rPr lang="ja-JP" altLang="en-US" sz="1600" b="1" dirty="0" smtClean="0">
                <a:latin typeface="Meiryo UI" panose="020B0604030504040204" pitchFamily="50" charset="-128"/>
                <a:ea typeface="Meiryo UI" panose="020B0604030504040204" pitchFamily="50" charset="-128"/>
              </a:rPr>
              <a:t>分野に知見を有する専門人材（＝グリーン専門人材）の</a:t>
            </a:r>
            <a:r>
              <a:rPr lang="ja-JP" altLang="en-US" sz="1600" b="1" dirty="0">
                <a:latin typeface="Meiryo UI" panose="020B0604030504040204" pitchFamily="50" charset="-128"/>
                <a:ea typeface="Meiryo UI" panose="020B0604030504040204" pitchFamily="50" charset="-128"/>
              </a:rPr>
              <a:t>自治体への派遣</a:t>
            </a:r>
            <a:r>
              <a:rPr lang="ja-JP" altLang="en-US" sz="1600" dirty="0" smtClean="0">
                <a:latin typeface="Meiryo UI" panose="020B0604030504040204" pitchFamily="50" charset="-128"/>
                <a:ea typeface="Meiryo UI" panose="020B0604030504040204" pitchFamily="50" charset="-128"/>
              </a:rPr>
              <a:t>を</a:t>
            </a:r>
            <a:r>
              <a:rPr lang="ja-JP" altLang="en-US" sz="1600" dirty="0">
                <a:latin typeface="Meiryo UI" panose="020B0604030504040204" pitchFamily="50" charset="-128"/>
                <a:ea typeface="Meiryo UI" panose="020B0604030504040204" pitchFamily="50" charset="-128"/>
              </a:rPr>
              <a:t>開始</a:t>
            </a:r>
            <a:r>
              <a:rPr lang="ja-JP" altLang="en-US" sz="1600" dirty="0" smtClean="0">
                <a:solidFill>
                  <a:schemeClr val="tx1"/>
                </a:solidFill>
                <a:latin typeface="メイリオ" panose="020B0604030504040204" pitchFamily="50" charset="-128"/>
                <a:ea typeface="メイリオ" panose="020B0604030504040204" pitchFamily="50" charset="-128"/>
              </a:rPr>
              <a:t>。</a:t>
            </a:r>
            <a:endParaRPr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9007840" y="104002"/>
            <a:ext cx="714375" cy="276999"/>
          </a:xfrm>
          <a:prstGeom prst="rect">
            <a:avLst/>
          </a:prstGeom>
          <a:solidFill>
            <a:schemeClr val="bg1"/>
          </a:solidFill>
          <a:ln>
            <a:solidFill>
              <a:schemeClr val="tx1"/>
            </a:solidFill>
          </a:ln>
        </p:spPr>
        <p:txBody>
          <a:bodyPr wrap="square" rtlCol="0" anchor="ctr">
            <a:spAutoFit/>
          </a:bodyPr>
          <a:lstStyle/>
          <a:p>
            <a:r>
              <a:rPr kumimoji="1" lang="ja-JP" altLang="en-US" sz="1200" dirty="0" smtClean="0"/>
              <a:t>資料</a:t>
            </a:r>
            <a:r>
              <a:rPr kumimoji="1" lang="en-US" altLang="ja-JP" sz="1200" dirty="0" smtClean="0"/>
              <a:t>1-3</a:t>
            </a:r>
            <a:endParaRPr kumimoji="1" lang="ja-JP" altLang="en-US" sz="1200" dirty="0"/>
          </a:p>
        </p:txBody>
      </p:sp>
    </p:spTree>
    <p:extLst>
      <p:ext uri="{BB962C8B-B14F-4D97-AF65-F5344CB8AC3E}">
        <p14:creationId xmlns:p14="http://schemas.microsoft.com/office/powerpoint/2010/main" val="3822096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212840" y="71755"/>
            <a:ext cx="9509375" cy="309246"/>
          </a:xfrm>
          <a:prstGeom prst="rect">
            <a:avLst/>
          </a:prstGeom>
          <a:solidFill>
            <a:srgbClr val="CCFFCC"/>
          </a:solidFill>
        </p:spPr>
        <p:txBody>
          <a:bodyPr vert="horz" lIns="69975" tIns="99933" rIns="69975" bIns="42305" rtlCol="0" anchor="ctr">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ctr" defTabSz="888705" rtl="0" eaLnBrk="1" fontAlgn="auto"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グリーン専門人材のイメージ</a:t>
            </a:r>
            <a:endParaRPr kumimoji="1" lang="en-US" altLang="ja-JP"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324774" y="454071"/>
            <a:ext cx="9397441" cy="2115023"/>
          </a:xfrm>
          <a:prstGeom prst="rect">
            <a:avLst/>
          </a:prstGeom>
          <a:noFill/>
          <a:ln w="12700">
            <a:solidFill>
              <a:schemeClr val="bg1">
                <a:lumMod val="65000"/>
              </a:schemeClr>
            </a:solidFill>
          </a:ln>
        </p:spPr>
        <p:style>
          <a:lnRef idx="2">
            <a:schemeClr val="dk1"/>
          </a:lnRef>
          <a:fillRef idx="1">
            <a:schemeClr val="lt1"/>
          </a:fillRef>
          <a:effectRef idx="0">
            <a:schemeClr val="dk1"/>
          </a:effectRef>
          <a:fontRef idx="minor">
            <a:schemeClr val="dk1"/>
          </a:fontRef>
        </p:style>
        <p:txBody>
          <a:bodyPr wrap="square" tIns="70499" bIns="35249" rtlCol="0" anchor="ctr" anchorCtr="0">
            <a:spAutoFit/>
          </a:bodyPr>
          <a:lstStyle/>
          <a:p>
            <a:pPr marL="172538" indent="-172538" fontAlgn="base">
              <a:spcBef>
                <a:spcPct val="0"/>
              </a:spcBef>
              <a:spcAft>
                <a:spcPct val="0"/>
              </a:spcAft>
              <a:defRPr/>
            </a:pPr>
            <a:r>
              <a:rPr lang="ja-JP" altLang="en-US" sz="1500" dirty="0" smtClean="0">
                <a:solidFill>
                  <a:schemeClr val="tx1"/>
                </a:solidFill>
                <a:latin typeface="メイリオ" panose="020B0604030504040204" pitchFamily="50" charset="-128"/>
                <a:ea typeface="メイリオ" panose="020B0604030504040204" pitchFamily="50" charset="-128"/>
              </a:rPr>
              <a:t>□地域における脱炭素社会の実現には、脱炭素に向かう取組を地域の活性化につなげる視点が肝心であり、</a:t>
            </a:r>
            <a:endParaRPr lang="en-US" altLang="ja-JP" sz="1500" dirty="0" smtClean="0">
              <a:solidFill>
                <a:schemeClr val="tx1"/>
              </a:solidFill>
              <a:latin typeface="メイリオ" panose="020B0604030504040204" pitchFamily="50" charset="-128"/>
              <a:ea typeface="メイリオ" panose="020B0604030504040204" pitchFamily="50" charset="-128"/>
            </a:endParaRPr>
          </a:p>
          <a:p>
            <a:pPr marL="172538" indent="-172538" fontAlgn="base">
              <a:spcBef>
                <a:spcPct val="0"/>
              </a:spcBef>
              <a:spcAft>
                <a:spcPct val="0"/>
              </a:spcAft>
              <a:defRPr/>
            </a:pPr>
            <a:r>
              <a:rPr lang="ja-JP" altLang="en-US" sz="1500" dirty="0" smtClean="0">
                <a:solidFill>
                  <a:schemeClr val="tx1"/>
                </a:solidFill>
                <a:latin typeface="メイリオ" panose="020B0604030504040204" pitchFamily="50" charset="-128"/>
                <a:ea typeface="メイリオ" panose="020B0604030504040204" pitchFamily="50" charset="-128"/>
              </a:rPr>
              <a:t>　・</a:t>
            </a:r>
            <a:r>
              <a:rPr lang="ja-JP" altLang="en-US" sz="1500" b="1" u="heavy" dirty="0" smtClean="0">
                <a:solidFill>
                  <a:schemeClr val="tx1"/>
                </a:solidFill>
                <a:latin typeface="メイリオ" panose="020B0604030504040204" pitchFamily="50" charset="-128"/>
                <a:ea typeface="メイリオ" panose="020B0604030504040204" pitchFamily="50" charset="-128"/>
              </a:rPr>
              <a:t>再生可能エネルギーもしく</a:t>
            </a:r>
            <a:r>
              <a:rPr lang="ja-JP" altLang="en-US" sz="1500" b="1" u="heavy" dirty="0">
                <a:solidFill>
                  <a:schemeClr val="tx1"/>
                </a:solidFill>
                <a:latin typeface="メイリオ" panose="020B0604030504040204" pitchFamily="50" charset="-128"/>
                <a:ea typeface="メイリオ" panose="020B0604030504040204" pitchFamily="50" charset="-128"/>
              </a:rPr>
              <a:t>は</a:t>
            </a:r>
            <a:r>
              <a:rPr lang="ja-JP" altLang="en-US" sz="1500" b="1" u="heavy" dirty="0" smtClean="0">
                <a:solidFill>
                  <a:schemeClr val="tx1"/>
                </a:solidFill>
                <a:latin typeface="メイリオ" panose="020B0604030504040204" pitchFamily="50" charset="-128"/>
                <a:ea typeface="メイリオ" panose="020B0604030504040204" pitchFamily="50" charset="-128"/>
              </a:rPr>
              <a:t>省エネルギーの推進</a:t>
            </a:r>
            <a:endParaRPr lang="en-US" altLang="ja-JP" sz="1500" b="1" u="heavy" dirty="0" smtClean="0">
              <a:solidFill>
                <a:schemeClr val="tx1"/>
              </a:solidFill>
              <a:latin typeface="メイリオ" panose="020B0604030504040204" pitchFamily="50" charset="-128"/>
              <a:ea typeface="メイリオ" panose="020B0604030504040204" pitchFamily="50" charset="-128"/>
            </a:endParaRPr>
          </a:p>
          <a:p>
            <a:pPr marL="172538" indent="-172538" fontAlgn="base">
              <a:spcBef>
                <a:spcPct val="0"/>
              </a:spcBef>
              <a:spcAft>
                <a:spcPct val="0"/>
              </a:spcAft>
              <a:defRPr/>
            </a:pPr>
            <a:r>
              <a:rPr lang="ja-JP" altLang="en-US" sz="1500" b="1" dirty="0">
                <a:solidFill>
                  <a:schemeClr val="tx1"/>
                </a:solidFill>
                <a:latin typeface="メイリオ" panose="020B0604030504040204" pitchFamily="50" charset="-128"/>
                <a:ea typeface="メイリオ" panose="020B0604030504040204" pitchFamily="50" charset="-128"/>
              </a:rPr>
              <a:t>　</a:t>
            </a:r>
            <a:r>
              <a:rPr lang="ja-JP" altLang="en-US" sz="1500" dirty="0" smtClean="0">
                <a:solidFill>
                  <a:schemeClr val="tx1"/>
                </a:solidFill>
                <a:latin typeface="メイリオ" panose="020B0604030504040204" pitchFamily="50" charset="-128"/>
                <a:ea typeface="メイリオ" panose="020B0604030504040204" pitchFamily="50" charset="-128"/>
              </a:rPr>
              <a:t>・</a:t>
            </a:r>
            <a:r>
              <a:rPr lang="ja-JP" altLang="en-US" sz="1500" b="1" u="heavy" dirty="0" smtClean="0">
                <a:solidFill>
                  <a:schemeClr val="tx1"/>
                </a:solidFill>
                <a:latin typeface="メイリオ" panose="020B0604030504040204" pitchFamily="50" charset="-128"/>
                <a:ea typeface="メイリオ" panose="020B0604030504040204" pitchFamily="50" charset="-128"/>
              </a:rPr>
              <a:t>再エネ／省エネ事業を</a:t>
            </a:r>
            <a:r>
              <a:rPr lang="ja-JP" altLang="en-US" sz="1500" b="1" u="heavy" dirty="0">
                <a:solidFill>
                  <a:schemeClr val="tx1"/>
                </a:solidFill>
                <a:latin typeface="メイリオ" panose="020B0604030504040204" pitchFamily="50" charset="-128"/>
                <a:ea typeface="メイリオ" panose="020B0604030504040204" pitchFamily="50" charset="-128"/>
              </a:rPr>
              <a:t>基盤と</a:t>
            </a:r>
            <a:r>
              <a:rPr lang="ja-JP" altLang="en-US" sz="1500" b="1" u="heavy" dirty="0" smtClean="0">
                <a:solidFill>
                  <a:schemeClr val="tx1"/>
                </a:solidFill>
                <a:latin typeface="メイリオ" panose="020B0604030504040204" pitchFamily="50" charset="-128"/>
                <a:ea typeface="メイリオ" panose="020B0604030504040204" pitchFamily="50" charset="-128"/>
              </a:rPr>
              <a:t>した住民サービスの創出</a:t>
            </a:r>
            <a:endParaRPr lang="en-US" altLang="ja-JP" sz="1500" b="1" u="heavy" dirty="0" smtClean="0">
              <a:solidFill>
                <a:schemeClr val="tx1"/>
              </a:solidFill>
              <a:latin typeface="メイリオ" panose="020B0604030504040204" pitchFamily="50" charset="-128"/>
              <a:ea typeface="メイリオ" panose="020B0604030504040204" pitchFamily="50" charset="-128"/>
            </a:endParaRPr>
          </a:p>
          <a:p>
            <a:pPr marL="172538" indent="-172538" fontAlgn="base">
              <a:spcBef>
                <a:spcPct val="0"/>
              </a:spcBef>
              <a:spcAft>
                <a:spcPct val="0"/>
              </a:spcAft>
              <a:defRPr/>
            </a:pPr>
            <a:r>
              <a:rPr lang="ja-JP" altLang="en-US" sz="1500" dirty="0" smtClean="0">
                <a:solidFill>
                  <a:schemeClr val="tx1"/>
                </a:solidFill>
                <a:latin typeface="メイリオ" panose="020B0604030504040204" pitchFamily="50" charset="-128"/>
                <a:ea typeface="メイリオ" panose="020B0604030504040204" pitchFamily="50" charset="-128"/>
              </a:rPr>
              <a:t>　・</a:t>
            </a:r>
            <a:r>
              <a:rPr lang="ja-JP" altLang="en-US" sz="1500" b="1" u="heavy" dirty="0" smtClean="0">
                <a:solidFill>
                  <a:schemeClr val="tx1"/>
                </a:solidFill>
                <a:latin typeface="メイリオ" panose="020B0604030504040204" pitchFamily="50" charset="-128"/>
                <a:ea typeface="メイリオ" panose="020B0604030504040204" pitchFamily="50" charset="-128"/>
              </a:rPr>
              <a:t>デジタル技術</a:t>
            </a:r>
            <a:r>
              <a:rPr lang="ja-JP" altLang="en-US" sz="1500" b="1" u="heavy" dirty="0">
                <a:solidFill>
                  <a:schemeClr val="tx1"/>
                </a:solidFill>
                <a:latin typeface="メイリオ" panose="020B0604030504040204" pitchFamily="50" charset="-128"/>
                <a:ea typeface="メイリオ" panose="020B0604030504040204" pitchFamily="50" charset="-128"/>
              </a:rPr>
              <a:t>の活用に</a:t>
            </a:r>
            <a:r>
              <a:rPr lang="ja-JP" altLang="en-US" sz="1500" b="1" u="heavy" dirty="0" smtClean="0">
                <a:solidFill>
                  <a:schemeClr val="tx1"/>
                </a:solidFill>
                <a:latin typeface="メイリオ" panose="020B0604030504040204" pitchFamily="50" charset="-128"/>
                <a:ea typeface="メイリオ" panose="020B0604030504040204" pitchFamily="50" charset="-128"/>
              </a:rPr>
              <a:t>よる脱炭素及び地域課題の解決</a:t>
            </a:r>
            <a:endParaRPr lang="en-US" altLang="ja-JP" sz="1500" b="1" u="heavy" dirty="0" smtClean="0">
              <a:solidFill>
                <a:schemeClr val="tx1"/>
              </a:solidFill>
              <a:latin typeface="メイリオ" panose="020B0604030504040204" pitchFamily="50" charset="-128"/>
              <a:ea typeface="メイリオ" panose="020B0604030504040204" pitchFamily="50" charset="-128"/>
            </a:endParaRPr>
          </a:p>
          <a:p>
            <a:pPr marL="172538" indent="-172538" fontAlgn="base">
              <a:spcBef>
                <a:spcPct val="0"/>
              </a:spcBef>
              <a:spcAft>
                <a:spcPct val="0"/>
              </a:spcAft>
              <a:defRPr/>
            </a:pPr>
            <a:r>
              <a:rPr lang="ja-JP" altLang="en-US" sz="1500" dirty="0" smtClean="0">
                <a:solidFill>
                  <a:schemeClr val="tx1"/>
                </a:solidFill>
                <a:latin typeface="メイリオ" panose="020B0604030504040204" pitchFamily="50" charset="-128"/>
                <a:ea typeface="メイリオ" panose="020B0604030504040204" pitchFamily="50" charset="-128"/>
              </a:rPr>
              <a:t>　について</a:t>
            </a:r>
            <a:r>
              <a:rPr lang="ja-JP" altLang="en-US" sz="1500" b="1" u="heavy" dirty="0" smtClean="0">
                <a:solidFill>
                  <a:schemeClr val="tx1"/>
                </a:solidFill>
                <a:latin typeface="メイリオ" panose="020B0604030504040204" pitchFamily="50" charset="-128"/>
                <a:ea typeface="メイリオ" panose="020B0604030504040204" pitchFamily="50" charset="-128"/>
              </a:rPr>
              <a:t>総合的</a:t>
            </a:r>
            <a:r>
              <a:rPr lang="ja-JP" altLang="en-US" sz="1500" dirty="0" smtClean="0">
                <a:solidFill>
                  <a:schemeClr val="tx1"/>
                </a:solidFill>
                <a:latin typeface="メイリオ" panose="020B0604030504040204" pitchFamily="50" charset="-128"/>
                <a:ea typeface="メイリオ" panose="020B0604030504040204" pitchFamily="50" charset="-128"/>
              </a:rPr>
              <a:t>または</a:t>
            </a:r>
            <a:r>
              <a:rPr lang="ja-JP" altLang="en-US" sz="1500" b="1" u="heavy" dirty="0" smtClean="0">
                <a:solidFill>
                  <a:schemeClr val="tx1"/>
                </a:solidFill>
                <a:latin typeface="メイリオ" panose="020B0604030504040204" pitchFamily="50" charset="-128"/>
                <a:ea typeface="メイリオ" panose="020B0604030504040204" pitchFamily="50" charset="-128"/>
              </a:rPr>
              <a:t>専門的な視点で検討できる人材</a:t>
            </a:r>
            <a:r>
              <a:rPr lang="ja-JP" altLang="en-US" sz="1500" dirty="0" smtClean="0">
                <a:solidFill>
                  <a:schemeClr val="tx1"/>
                </a:solidFill>
                <a:latin typeface="メイリオ" panose="020B0604030504040204" pitchFamily="50" charset="-128"/>
                <a:ea typeface="メイリオ" panose="020B0604030504040204" pitchFamily="50" charset="-128"/>
              </a:rPr>
              <a:t>が求められている。</a:t>
            </a:r>
            <a:endParaRPr lang="en-US" altLang="ja-JP" sz="1500" dirty="0" smtClean="0">
              <a:solidFill>
                <a:schemeClr val="tx1"/>
              </a:solidFill>
              <a:latin typeface="メイリオ" panose="020B0604030504040204" pitchFamily="50" charset="-128"/>
              <a:ea typeface="メイリオ" panose="020B0604030504040204" pitchFamily="50" charset="-128"/>
            </a:endParaRPr>
          </a:p>
          <a:p>
            <a:pPr marL="172538" indent="-172538" fontAlgn="base">
              <a:spcBef>
                <a:spcPct val="0"/>
              </a:spcBef>
              <a:spcAft>
                <a:spcPct val="0"/>
              </a:spcAft>
              <a:defRPr/>
            </a:pPr>
            <a:r>
              <a:rPr lang="ja-JP" altLang="en-US" sz="1500" dirty="0" smtClean="0">
                <a:solidFill>
                  <a:prstClr val="black"/>
                </a:solidFill>
                <a:latin typeface="メイリオ" panose="020B0604030504040204" pitchFamily="50" charset="-128"/>
                <a:ea typeface="メイリオ" panose="020B0604030504040204" pitchFamily="50" charset="-128"/>
              </a:rPr>
              <a:t>□グリーン専門人材として、</a:t>
            </a:r>
            <a:r>
              <a:rPr lang="ja-JP" altLang="en-US" sz="1500" b="1" u="heavy" dirty="0" smtClean="0">
                <a:solidFill>
                  <a:prstClr val="black"/>
                </a:solidFill>
                <a:latin typeface="メイリオ" panose="020B0604030504040204" pitchFamily="50" charset="-128"/>
                <a:ea typeface="メイリオ" panose="020B0604030504040204" pitchFamily="50" charset="-128"/>
              </a:rPr>
              <a:t>地方</a:t>
            </a:r>
            <a:r>
              <a:rPr lang="ja-JP" altLang="en-US" sz="1500" b="1" u="heavy" dirty="0">
                <a:solidFill>
                  <a:prstClr val="black"/>
                </a:solidFill>
                <a:latin typeface="メイリオ" panose="020B0604030504040204" pitchFamily="50" charset="-128"/>
                <a:ea typeface="メイリオ" panose="020B0604030504040204" pitchFamily="50" charset="-128"/>
              </a:rPr>
              <a:t>公共団体に</a:t>
            </a:r>
            <a:r>
              <a:rPr lang="ja-JP" altLang="en-US" sz="1500" b="1" u="heavy" dirty="0" smtClean="0">
                <a:solidFill>
                  <a:prstClr val="black"/>
                </a:solidFill>
                <a:latin typeface="メイリオ" panose="020B0604030504040204" pitchFamily="50" charset="-128"/>
                <a:ea typeface="メイリオ" panose="020B0604030504040204" pitchFamily="50" charset="-128"/>
              </a:rPr>
              <a:t>派遣</a:t>
            </a:r>
            <a:r>
              <a:rPr lang="ja-JP" altLang="en-US" sz="1500" dirty="0" smtClean="0">
                <a:solidFill>
                  <a:prstClr val="black"/>
                </a:solidFill>
                <a:latin typeface="メイリオ" panose="020B0604030504040204" pitchFamily="50" charset="-128"/>
                <a:ea typeface="メイリオ" panose="020B0604030504040204" pitchFamily="50" charset="-128"/>
              </a:rPr>
              <a:t>され、地域における</a:t>
            </a:r>
            <a:r>
              <a:rPr lang="ja-JP" altLang="en-US" sz="1500" b="1" u="heavy" dirty="0" smtClean="0">
                <a:solidFill>
                  <a:prstClr val="black"/>
                </a:solidFill>
                <a:latin typeface="メイリオ" panose="020B0604030504040204" pitchFamily="50" charset="-128"/>
                <a:ea typeface="メイリオ" panose="020B0604030504040204" pitchFamily="50" charset="-128"/>
              </a:rPr>
              <a:t>社会</a:t>
            </a:r>
            <a:r>
              <a:rPr lang="ja-JP" altLang="en-US" sz="1500" b="1" u="heavy" dirty="0">
                <a:solidFill>
                  <a:prstClr val="black"/>
                </a:solidFill>
                <a:latin typeface="メイリオ" panose="020B0604030504040204" pitchFamily="50" charset="-128"/>
                <a:ea typeface="メイリオ" panose="020B0604030504040204" pitchFamily="50" charset="-128"/>
              </a:rPr>
              <a:t>課題（地域経済の活性化含む</a:t>
            </a:r>
            <a:r>
              <a:rPr lang="ja-JP" altLang="en-US" sz="1500" b="1" u="heavy" dirty="0" smtClean="0">
                <a:solidFill>
                  <a:prstClr val="black"/>
                </a:solidFill>
                <a:latin typeface="メイリオ" panose="020B0604030504040204" pitchFamily="50" charset="-128"/>
                <a:ea typeface="メイリオ" panose="020B0604030504040204" pitchFamily="50" charset="-128"/>
              </a:rPr>
              <a:t>）及び二酸化炭素実質排出量ゼロに向けた課題を</a:t>
            </a:r>
            <a:r>
              <a:rPr lang="ja-JP" altLang="en-US" sz="1500" b="1" u="heavy" dirty="0">
                <a:solidFill>
                  <a:prstClr val="black"/>
                </a:solidFill>
                <a:latin typeface="メイリオ" panose="020B0604030504040204" pitchFamily="50" charset="-128"/>
                <a:ea typeface="メイリオ" panose="020B0604030504040204" pitchFamily="50" charset="-128"/>
              </a:rPr>
              <a:t>構造化</a:t>
            </a:r>
            <a:r>
              <a:rPr lang="ja-JP" altLang="en-US" sz="1500" dirty="0">
                <a:solidFill>
                  <a:prstClr val="black"/>
                </a:solidFill>
                <a:latin typeface="メイリオ" panose="020B0604030504040204" pitchFamily="50" charset="-128"/>
                <a:ea typeface="メイリオ" panose="020B0604030504040204" pitchFamily="50" charset="-128"/>
              </a:rPr>
              <a:t>でき、</a:t>
            </a:r>
            <a:r>
              <a:rPr lang="ja-JP" altLang="en-US" sz="1500" dirty="0" smtClean="0">
                <a:solidFill>
                  <a:prstClr val="black"/>
                </a:solidFill>
                <a:latin typeface="メイリオ" panose="020B0604030504040204" pitchFamily="50" charset="-128"/>
                <a:ea typeface="メイリオ" panose="020B0604030504040204" pitchFamily="50" charset="-128"/>
              </a:rPr>
              <a:t>それらの</a:t>
            </a:r>
            <a:r>
              <a:rPr lang="ja-JP" altLang="en-US" sz="1500" b="1" u="heavy" dirty="0" smtClean="0">
                <a:solidFill>
                  <a:prstClr val="black"/>
                </a:solidFill>
                <a:latin typeface="メイリオ" panose="020B0604030504040204" pitchFamily="50" charset="-128"/>
                <a:ea typeface="メイリオ" panose="020B0604030504040204" pitchFamily="50" charset="-128"/>
              </a:rPr>
              <a:t>解決</a:t>
            </a:r>
            <a:r>
              <a:rPr lang="ja-JP" altLang="en-US" sz="1500" dirty="0">
                <a:solidFill>
                  <a:prstClr val="black"/>
                </a:solidFill>
                <a:latin typeface="メイリオ" panose="020B0604030504040204" pitchFamily="50" charset="-128"/>
                <a:ea typeface="メイリオ" panose="020B0604030504040204" pitchFamily="50" charset="-128"/>
              </a:rPr>
              <a:t>に</a:t>
            </a:r>
            <a:r>
              <a:rPr lang="ja-JP" altLang="en-US" sz="1500" dirty="0" smtClean="0">
                <a:solidFill>
                  <a:prstClr val="black"/>
                </a:solidFill>
                <a:latin typeface="メイリオ" panose="020B0604030504040204" pitchFamily="50" charset="-128"/>
                <a:ea typeface="メイリオ" panose="020B0604030504040204" pitchFamily="50" charset="-128"/>
              </a:rPr>
              <a:t>向け、</a:t>
            </a:r>
            <a:r>
              <a:rPr lang="ja-JP" altLang="en-US" sz="1500" b="1" u="heavy" dirty="0" smtClean="0">
                <a:solidFill>
                  <a:prstClr val="black"/>
                </a:solidFill>
                <a:latin typeface="メイリオ" panose="020B0604030504040204" pitchFamily="50" charset="-128"/>
                <a:ea typeface="メイリオ" panose="020B0604030504040204" pitchFamily="50" charset="-128"/>
              </a:rPr>
              <a:t>周囲</a:t>
            </a:r>
            <a:r>
              <a:rPr lang="ja-JP" altLang="en-US" sz="1500" b="1" u="heavy" dirty="0">
                <a:solidFill>
                  <a:prstClr val="black"/>
                </a:solidFill>
                <a:latin typeface="メイリオ" panose="020B0604030504040204" pitchFamily="50" charset="-128"/>
                <a:ea typeface="メイリオ" panose="020B0604030504040204" pitchFamily="50" charset="-128"/>
              </a:rPr>
              <a:t>の関係者を巻き込みながら推進</a:t>
            </a:r>
            <a:r>
              <a:rPr lang="ja-JP" altLang="en-US" sz="1500" dirty="0">
                <a:solidFill>
                  <a:prstClr val="black"/>
                </a:solidFill>
                <a:latin typeface="メイリオ" panose="020B0604030504040204" pitchFamily="50" charset="-128"/>
                <a:ea typeface="メイリオ" panose="020B0604030504040204" pitchFamily="50" charset="-128"/>
              </a:rPr>
              <a:t>することのできる人材を</a:t>
            </a:r>
            <a:r>
              <a:rPr lang="ja-JP" altLang="en-US" sz="1500" dirty="0" smtClean="0">
                <a:solidFill>
                  <a:prstClr val="black"/>
                </a:solidFill>
                <a:latin typeface="メイリオ" panose="020B0604030504040204" pitchFamily="50" charset="-128"/>
                <a:ea typeface="メイリオ" panose="020B0604030504040204" pitchFamily="50" charset="-128"/>
              </a:rPr>
              <a:t>想定する。</a:t>
            </a:r>
            <a:endParaRPr lang="en-US" altLang="ja-JP" sz="1500" dirty="0" smtClean="0">
              <a:solidFill>
                <a:prstClr val="black"/>
              </a:solidFill>
              <a:latin typeface="メイリオ" panose="020B0604030504040204" pitchFamily="50" charset="-128"/>
              <a:ea typeface="メイリオ" panose="020B0604030504040204" pitchFamily="50" charset="-128"/>
            </a:endParaRPr>
          </a:p>
          <a:p>
            <a:pPr marL="172538" indent="-172538" fontAlgn="base">
              <a:spcBef>
                <a:spcPct val="0"/>
              </a:spcBef>
              <a:spcAft>
                <a:spcPct val="0"/>
              </a:spcAft>
              <a:defRPr/>
            </a:pPr>
            <a:r>
              <a:rPr lang="ja-JP" altLang="en-US" sz="1050" dirty="0" smtClean="0">
                <a:solidFill>
                  <a:prstClr val="black"/>
                </a:solidFill>
                <a:latin typeface="メイリオ" panose="020B0604030504040204" pitchFamily="50" charset="-128"/>
                <a:ea typeface="メイリオ" panose="020B0604030504040204" pitchFamily="50" charset="-128"/>
              </a:rPr>
              <a:t>　</a:t>
            </a:r>
            <a:r>
              <a:rPr lang="en-US" altLang="ja-JP" sz="1050" dirty="0" smtClean="0">
                <a:solidFill>
                  <a:prstClr val="black"/>
                </a:solidFill>
                <a:latin typeface="メイリオ" panose="020B0604030504040204" pitchFamily="50" charset="-128"/>
                <a:ea typeface="メイリオ" panose="020B0604030504040204" pitchFamily="50" charset="-128"/>
              </a:rPr>
              <a:t>※</a:t>
            </a:r>
            <a:r>
              <a:rPr lang="ja-JP" altLang="en-US" sz="1050" dirty="0"/>
              <a:t>実質排出量</a:t>
            </a:r>
            <a:r>
              <a:rPr lang="ja-JP" altLang="en-US" sz="1050" dirty="0" smtClean="0"/>
              <a:t>ゼロ：</a:t>
            </a:r>
            <a:r>
              <a:rPr lang="en-US" altLang="ja-JP" sz="1050" dirty="0" smtClean="0"/>
              <a:t>CO2</a:t>
            </a:r>
            <a:r>
              <a:rPr lang="ja-JP" altLang="en-US" sz="1050" dirty="0"/>
              <a:t>などの温室効果ガスの人為的な発生源による排出量と、森林等の吸収源による除去量との間の均衡を達成する</a:t>
            </a:r>
            <a:r>
              <a:rPr lang="ja-JP" altLang="en-US" sz="1050" dirty="0" smtClean="0"/>
              <a:t>こと。</a:t>
            </a:r>
            <a:endParaRPr lang="en-US" altLang="ja-JP" sz="1050" dirty="0">
              <a:solidFill>
                <a:prstClr val="black"/>
              </a:solidFill>
              <a:latin typeface="メイリオ" panose="020B0604030504040204" pitchFamily="50" charset="-128"/>
              <a:ea typeface="メイリオ" panose="020B0604030504040204" pitchFamily="50" charset="-128"/>
            </a:endParaRPr>
          </a:p>
        </p:txBody>
      </p:sp>
      <p:sp>
        <p:nvSpPr>
          <p:cNvPr id="14" name="正方形/長方形 13"/>
          <p:cNvSpPr/>
          <p:nvPr/>
        </p:nvSpPr>
        <p:spPr>
          <a:xfrm>
            <a:off x="7995036" y="6395885"/>
            <a:ext cx="1910964" cy="461665"/>
          </a:xfrm>
          <a:prstGeom prst="rect">
            <a:avLst/>
          </a:prstGeom>
        </p:spPr>
        <p:txBody>
          <a:bodyPr wrap="square">
            <a:spAutoFit/>
          </a:bodyPr>
          <a:lstStyle/>
          <a:p>
            <a:pPr marR="0" lvl="0" algn="r" defTabSz="914400" rtl="0" eaLnBrk="1" fontAlgn="auto" latinLnBrk="0" hangingPunct="1">
              <a:lnSpc>
                <a:spcPct val="100000"/>
              </a:lnSpc>
              <a:spcBef>
                <a:spcPts val="0"/>
              </a:spcBef>
              <a:spcAft>
                <a:spcPts val="0"/>
              </a:spcAft>
              <a:buClrTx/>
              <a:buSzTx/>
              <a:tabLst/>
              <a:defRPr/>
            </a:pPr>
            <a:r>
              <a:rPr kumimoji="0" lang="ja-JP" altLang="en-US" sz="2400" i="0"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rPr>
              <a:t>２</a:t>
            </a:r>
            <a:endParaRPr kumimoji="0" lang="ja-JP" altLang="en-US" sz="2400" i="0"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23" name="正方形/長方形 22"/>
          <p:cNvSpPr/>
          <p:nvPr/>
        </p:nvSpPr>
        <p:spPr>
          <a:xfrm>
            <a:off x="5426753" y="3309163"/>
            <a:ext cx="4378724" cy="667826"/>
          </a:xfrm>
          <a:prstGeom prst="rect">
            <a:avLst/>
          </a:prstGeom>
          <a:noFill/>
          <a:ln w="9525">
            <a:solidFill>
              <a:srgbClr val="0099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lvl="0" indent="-180000" defTabSz="912813">
              <a:buFont typeface="Arial" panose="020B0604020202020204" pitchFamily="34" charset="0"/>
              <a:buChar char="•"/>
              <a:defRPr/>
            </a:pPr>
            <a:r>
              <a:rPr lang="ja-JP" altLang="en-US" sz="1000" dirty="0" smtClean="0">
                <a:solidFill>
                  <a:prstClr val="black"/>
                </a:solidFill>
                <a:latin typeface="ＭＳ Ｐゴシック" panose="020B0600070205080204" pitchFamily="50" charset="-128"/>
                <a:ea typeface="ＭＳ Ｐゴシック" panose="020B0600070205080204" pitchFamily="50" charset="-128"/>
              </a:rPr>
              <a:t>地域</a:t>
            </a:r>
            <a:r>
              <a:rPr lang="ja-JP" altLang="en-US" sz="1000" dirty="0">
                <a:solidFill>
                  <a:prstClr val="black"/>
                </a:solidFill>
                <a:latin typeface="ＭＳ Ｐゴシック" panose="020B0600070205080204" pitchFamily="50" charset="-128"/>
                <a:ea typeface="ＭＳ Ｐゴシック" panose="020B0600070205080204" pitchFamily="50" charset="-128"/>
              </a:rPr>
              <a:t>の事業者や住民による再エネ／</a:t>
            </a:r>
            <a:r>
              <a:rPr lang="ja-JP" altLang="en-US" sz="1000" dirty="0" smtClean="0">
                <a:solidFill>
                  <a:prstClr val="black"/>
                </a:solidFill>
                <a:latin typeface="ＭＳ Ｐゴシック" panose="020B0600070205080204" pitchFamily="50" charset="-128"/>
                <a:ea typeface="ＭＳ Ｐゴシック" panose="020B0600070205080204" pitchFamily="50" charset="-128"/>
              </a:rPr>
              <a:t>省エネの促進</a:t>
            </a:r>
            <a:r>
              <a:rPr lang="ja-JP" altLang="en-US" sz="1000" dirty="0">
                <a:solidFill>
                  <a:prstClr val="black"/>
                </a:solidFill>
                <a:latin typeface="ＭＳ Ｐゴシック" panose="020B0600070205080204" pitchFamily="50" charset="-128"/>
                <a:ea typeface="ＭＳ Ｐゴシック" panose="020B0600070205080204" pitchFamily="50" charset="-128"/>
              </a:rPr>
              <a:t>の</a:t>
            </a:r>
            <a:r>
              <a:rPr lang="ja-JP" altLang="en-US" sz="1000" dirty="0" smtClean="0">
                <a:solidFill>
                  <a:prstClr val="black"/>
                </a:solidFill>
                <a:latin typeface="ＭＳ Ｐゴシック" panose="020B0600070205080204" pitchFamily="50" charset="-128"/>
                <a:ea typeface="ＭＳ Ｐゴシック" panose="020B0600070205080204" pitchFamily="50" charset="-128"/>
              </a:rPr>
              <a:t>対応</a:t>
            </a:r>
            <a:r>
              <a:rPr lang="ja-JP" altLang="en-US" sz="1000" dirty="0">
                <a:solidFill>
                  <a:prstClr val="black"/>
                </a:solidFill>
                <a:latin typeface="ＭＳ Ｐゴシック" panose="020B0600070205080204" pitchFamily="50" charset="-128"/>
                <a:ea typeface="ＭＳ Ｐゴシック" panose="020B0600070205080204" pitchFamily="50" charset="-128"/>
              </a:rPr>
              <a:t>策を</a:t>
            </a:r>
            <a:r>
              <a:rPr lang="ja-JP" altLang="en-US" sz="1000" dirty="0" smtClean="0">
                <a:solidFill>
                  <a:prstClr val="black"/>
                </a:solidFill>
                <a:latin typeface="ＭＳ Ｐゴシック" panose="020B0600070205080204" pitchFamily="50" charset="-128"/>
                <a:ea typeface="ＭＳ Ｐゴシック" panose="020B0600070205080204" pitchFamily="50" charset="-128"/>
              </a:rPr>
              <a:t>検討</a:t>
            </a:r>
            <a:endParaRPr lang="en-US" altLang="ja-JP" sz="1000" dirty="0" smtClean="0">
              <a:solidFill>
                <a:prstClr val="black"/>
              </a:solidFill>
              <a:latin typeface="ＭＳ Ｐゴシック" panose="020B0600070205080204" pitchFamily="50" charset="-128"/>
              <a:ea typeface="ＭＳ Ｐゴシック" panose="020B0600070205080204" pitchFamily="50" charset="-128"/>
            </a:endParaRPr>
          </a:p>
          <a:p>
            <a:pPr marL="180000" lvl="0" indent="-180000" defTabSz="912813">
              <a:buFont typeface="Arial" panose="020B0604020202020204" pitchFamily="34" charset="0"/>
              <a:buChar char="•"/>
              <a:defRPr/>
            </a:pPr>
            <a:r>
              <a:rPr lang="ja-JP" altLang="en-US" sz="1000" dirty="0" smtClean="0">
                <a:solidFill>
                  <a:prstClr val="black"/>
                </a:solidFill>
                <a:latin typeface="ＭＳ Ｐゴシック" panose="020B0600070205080204" pitchFamily="50" charset="-128"/>
                <a:ea typeface="ＭＳ Ｐゴシック" panose="020B0600070205080204" pitchFamily="50" charset="-128"/>
              </a:rPr>
              <a:t>再エネ／省エネ事業による雇用創出や住民サービスの充実の方策を検討</a:t>
            </a:r>
            <a:endParaRPr lang="ja-JP" altLang="en-US" sz="1000" dirty="0">
              <a:solidFill>
                <a:prstClr val="black"/>
              </a:solidFill>
              <a:latin typeface="ＭＳ Ｐゴシック" panose="020B0600070205080204" pitchFamily="50" charset="-128"/>
              <a:ea typeface="ＭＳ Ｐゴシック" panose="020B0600070205080204" pitchFamily="50" charset="-128"/>
            </a:endParaRPr>
          </a:p>
          <a:p>
            <a:pPr marL="180000" lvl="0" indent="-180000" defTabSz="912813">
              <a:buFont typeface="Arial" panose="020B0604020202020204" pitchFamily="34" charset="0"/>
              <a:buChar char="•"/>
              <a:defRPr/>
            </a:pPr>
            <a:r>
              <a:rPr lang="ja-JP" altLang="en-US" sz="1000" dirty="0" smtClean="0">
                <a:solidFill>
                  <a:prstClr val="black"/>
                </a:solidFill>
                <a:latin typeface="ＭＳ Ｐゴシック" panose="020B0600070205080204" pitchFamily="50" charset="-128"/>
                <a:ea typeface="ＭＳ Ｐゴシック" panose="020B0600070205080204" pitchFamily="50" charset="-128"/>
              </a:rPr>
              <a:t>各施策の</a:t>
            </a:r>
            <a:r>
              <a:rPr lang="ja-JP" altLang="en-US" sz="1000" dirty="0">
                <a:solidFill>
                  <a:prstClr val="black"/>
                </a:solidFill>
                <a:latin typeface="ＭＳ Ｐゴシック" panose="020B0600070205080204" pitchFamily="50" charset="-128"/>
                <a:ea typeface="ＭＳ Ｐゴシック" panose="020B0600070205080204" pitchFamily="50" charset="-128"/>
              </a:rPr>
              <a:t>実施</a:t>
            </a:r>
            <a:r>
              <a:rPr lang="ja-JP" altLang="en-US" sz="1000" dirty="0" smtClean="0">
                <a:solidFill>
                  <a:prstClr val="black"/>
                </a:solidFill>
                <a:latin typeface="ＭＳ Ｐゴシック" panose="020B0600070205080204" pitchFamily="50" charset="-128"/>
                <a:ea typeface="ＭＳ Ｐゴシック" panose="020B0600070205080204" pitchFamily="50" charset="-128"/>
              </a:rPr>
              <a:t>体制の構築に当たり、</a:t>
            </a:r>
            <a:r>
              <a:rPr lang="ja-JP" altLang="en-US" sz="1000" dirty="0">
                <a:solidFill>
                  <a:prstClr val="black"/>
                </a:solidFill>
                <a:latin typeface="ＭＳ Ｐゴシック" panose="020B0600070205080204" pitchFamily="50" charset="-128"/>
                <a:ea typeface="ＭＳ Ｐゴシック" panose="020B0600070205080204" pitchFamily="50" charset="-128"/>
              </a:rPr>
              <a:t>地域の金融機関、中核</a:t>
            </a:r>
            <a:r>
              <a:rPr lang="ja-JP" altLang="en-US" sz="1000" dirty="0" smtClean="0">
                <a:solidFill>
                  <a:prstClr val="black"/>
                </a:solidFill>
                <a:latin typeface="ＭＳ Ｐゴシック" panose="020B0600070205080204" pitchFamily="50" charset="-128"/>
                <a:ea typeface="ＭＳ Ｐゴシック" panose="020B0600070205080204" pitchFamily="50" charset="-128"/>
              </a:rPr>
              <a:t>企業をはじめ</a:t>
            </a:r>
            <a:endParaRPr lang="en-US" altLang="ja-JP" sz="1000" dirty="0" smtClean="0">
              <a:solidFill>
                <a:prstClr val="black"/>
              </a:solidFill>
              <a:latin typeface="ＭＳ Ｐゴシック" panose="020B0600070205080204" pitchFamily="50" charset="-128"/>
              <a:ea typeface="ＭＳ Ｐゴシック" panose="020B0600070205080204" pitchFamily="50" charset="-128"/>
            </a:endParaRPr>
          </a:p>
          <a:p>
            <a:pPr lvl="0" defTabSz="912813">
              <a:defRPr/>
            </a:pPr>
            <a:r>
              <a:rPr lang="ja-JP" altLang="en-US" sz="1000" dirty="0">
                <a:solidFill>
                  <a:prstClr val="black"/>
                </a:solidFill>
                <a:latin typeface="ＭＳ Ｐゴシック" panose="020B0600070205080204" pitchFamily="50" charset="-128"/>
                <a:ea typeface="ＭＳ Ｐゴシック" panose="020B0600070205080204" pitchFamily="50" charset="-128"/>
              </a:rPr>
              <a:t>　</a:t>
            </a:r>
            <a:r>
              <a:rPr lang="ja-JP" altLang="en-US" sz="1000" dirty="0" smtClean="0">
                <a:solidFill>
                  <a:prstClr val="black"/>
                </a:solidFill>
                <a:latin typeface="ＭＳ Ｐゴシック" panose="020B0600070205080204" pitchFamily="50" charset="-128"/>
                <a:ea typeface="ＭＳ Ｐゴシック" panose="020B0600070205080204" pitchFamily="50" charset="-128"/>
              </a:rPr>
              <a:t>　幅広い主体に声掛け</a:t>
            </a:r>
            <a:endParaRPr lang="ja-JP" altLang="en-US" sz="1000" dirty="0">
              <a:solidFill>
                <a:prstClr val="black"/>
              </a:solidFill>
              <a:latin typeface="ＭＳ Ｐゴシック" panose="020B0600070205080204" pitchFamily="50" charset="-128"/>
              <a:ea typeface="ＭＳ Ｐゴシック" panose="020B0600070205080204" pitchFamily="50" charset="-128"/>
            </a:endParaRPr>
          </a:p>
        </p:txBody>
      </p:sp>
      <p:pic>
        <p:nvPicPr>
          <p:cNvPr id="8" name="図 7"/>
          <p:cNvPicPr>
            <a:picLocks noChangeAspect="1"/>
          </p:cNvPicPr>
          <p:nvPr/>
        </p:nvPicPr>
        <p:blipFill rotWithShape="1">
          <a:blip r:embed="rId2"/>
          <a:srcRect l="4355" t="11969" r="72482" b="73257"/>
          <a:stretch/>
        </p:blipFill>
        <p:spPr>
          <a:xfrm>
            <a:off x="3877507" y="5287321"/>
            <a:ext cx="1026142" cy="663363"/>
          </a:xfrm>
          <a:prstGeom prst="rect">
            <a:avLst/>
          </a:prstGeom>
        </p:spPr>
      </p:pic>
      <p:pic>
        <p:nvPicPr>
          <p:cNvPr id="9" name="図 8" descr="IMG_647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5723" y="6030293"/>
            <a:ext cx="834311" cy="782035"/>
          </a:xfrm>
          <a:prstGeom prst="rect">
            <a:avLst/>
          </a:prstGeom>
          <a:noFill/>
        </p:spPr>
      </p:pic>
      <p:pic>
        <p:nvPicPr>
          <p:cNvPr id="11" name="図 10"/>
          <p:cNvPicPr>
            <a:picLocks noChangeAspect="1"/>
          </p:cNvPicPr>
          <p:nvPr/>
        </p:nvPicPr>
        <p:blipFill>
          <a:blip r:embed="rId4"/>
          <a:stretch>
            <a:fillRect/>
          </a:stretch>
        </p:blipFill>
        <p:spPr>
          <a:xfrm>
            <a:off x="96571" y="4630898"/>
            <a:ext cx="958937" cy="724737"/>
          </a:xfrm>
          <a:prstGeom prst="rect">
            <a:avLst/>
          </a:prstGeom>
        </p:spPr>
      </p:pic>
      <p:pic>
        <p:nvPicPr>
          <p:cNvPr id="12" name="図 11"/>
          <p:cNvPicPr>
            <a:picLocks noChangeAspect="1"/>
          </p:cNvPicPr>
          <p:nvPr/>
        </p:nvPicPr>
        <p:blipFill>
          <a:blip r:embed="rId5"/>
          <a:stretch>
            <a:fillRect/>
          </a:stretch>
        </p:blipFill>
        <p:spPr>
          <a:xfrm>
            <a:off x="1904029" y="4539260"/>
            <a:ext cx="756606" cy="736295"/>
          </a:xfrm>
          <a:prstGeom prst="rect">
            <a:avLst/>
          </a:prstGeom>
        </p:spPr>
      </p:pic>
      <p:pic>
        <p:nvPicPr>
          <p:cNvPr id="15" name="図 14"/>
          <p:cNvPicPr>
            <a:picLocks noChangeAspect="1"/>
          </p:cNvPicPr>
          <p:nvPr/>
        </p:nvPicPr>
        <p:blipFill rotWithShape="1">
          <a:blip r:embed="rId6" cstate="print">
            <a:extLst>
              <a:ext uri="{28A0092B-C50C-407E-A947-70E740481C1C}">
                <a14:useLocalDpi xmlns:a14="http://schemas.microsoft.com/office/drawing/2010/main" val="0"/>
              </a:ext>
            </a:extLst>
          </a:blip>
          <a:srcRect t="-935" r="24587"/>
          <a:stretch/>
        </p:blipFill>
        <p:spPr>
          <a:xfrm>
            <a:off x="3968150" y="3015705"/>
            <a:ext cx="991494" cy="677521"/>
          </a:xfrm>
          <a:prstGeom prst="rect">
            <a:avLst/>
          </a:prstGeom>
        </p:spPr>
      </p:pic>
      <p:sp>
        <p:nvSpPr>
          <p:cNvPr id="16" name="正方形/長方形 15"/>
          <p:cNvSpPr/>
          <p:nvPr/>
        </p:nvSpPr>
        <p:spPr>
          <a:xfrm>
            <a:off x="73427" y="4604148"/>
            <a:ext cx="954107"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排熱を利用</a:t>
            </a:r>
            <a:r>
              <a:rPr kumimoji="1" lang="ja-JP" altLang="en-US" sz="5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した</a:t>
            </a:r>
            <a:endParaRPr kumimoji="1" lang="en-US" altLang="ja-JP" sz="5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5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省エネ型温室農業生産」</a:t>
            </a:r>
            <a:endParaRPr kumimoji="0" lang="ja-JP" altLang="en-US" sz="5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7" name="正方形/長方形 16"/>
          <p:cNvSpPr/>
          <p:nvPr/>
        </p:nvSpPr>
        <p:spPr>
          <a:xfrm>
            <a:off x="3931893" y="3015705"/>
            <a:ext cx="569387" cy="1692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洋上風力発電</a:t>
            </a:r>
            <a:endParaRPr kumimoji="0" lang="ja-JP" altLang="en-US" sz="5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8" name="正方形/長方形 17"/>
          <p:cNvSpPr/>
          <p:nvPr/>
        </p:nvSpPr>
        <p:spPr>
          <a:xfrm>
            <a:off x="3846958" y="5286907"/>
            <a:ext cx="830677" cy="1692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5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EV</a:t>
            </a:r>
            <a:r>
              <a:rPr kumimoji="0" lang="ja-JP" altLang="en-US" sz="500" b="0"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による交通サービス</a:t>
            </a:r>
            <a:endParaRPr kumimoji="0" lang="ja-JP" altLang="en-US" sz="5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9" name="正方形/長方形 18"/>
          <p:cNvSpPr/>
          <p:nvPr/>
        </p:nvSpPr>
        <p:spPr>
          <a:xfrm>
            <a:off x="4007749" y="6025733"/>
            <a:ext cx="889987" cy="1692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mn-cs"/>
              </a:rPr>
              <a:t>公共施設への蓄電理設置</a:t>
            </a:r>
            <a:endParaRPr kumimoji="0" lang="ja-JP" altLang="en-US" sz="5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0" name="正方形/長方形 19"/>
          <p:cNvSpPr/>
          <p:nvPr/>
        </p:nvSpPr>
        <p:spPr>
          <a:xfrm>
            <a:off x="236344" y="3465881"/>
            <a:ext cx="1605616" cy="886658"/>
          </a:xfrm>
          <a:prstGeom prst="rect">
            <a:avLst/>
          </a:prstGeom>
          <a:noFill/>
          <a:ln w="952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2813">
              <a:defRPr/>
            </a:pPr>
            <a:r>
              <a:rPr lang="en-US" altLang="ja-JP" sz="1200" dirty="0" smtClean="0">
                <a:solidFill>
                  <a:prstClr val="black"/>
                </a:solidFill>
                <a:latin typeface="ＭＳ Ｐゴシック" panose="020B0600070205080204" pitchFamily="50" charset="-128"/>
                <a:ea typeface="ＭＳ Ｐゴシック" panose="020B0600070205080204" pitchFamily="50" charset="-128"/>
              </a:rPr>
              <a:t>2050</a:t>
            </a:r>
            <a:r>
              <a:rPr lang="ja-JP" altLang="en-US" sz="1200" dirty="0" smtClean="0">
                <a:solidFill>
                  <a:prstClr val="black"/>
                </a:solidFill>
                <a:latin typeface="ＭＳ Ｐゴシック" panose="020B0600070205080204" pitchFamily="50" charset="-128"/>
                <a:ea typeface="ＭＳ Ｐゴシック" panose="020B0600070205080204" pitchFamily="50" charset="-128"/>
              </a:rPr>
              <a:t>年脱炭素宣言をしてみたものの、</a:t>
            </a:r>
            <a:r>
              <a:rPr lang="ja-JP" altLang="en-US" sz="1200" u="sng" dirty="0" smtClean="0">
                <a:solidFill>
                  <a:prstClr val="black"/>
                </a:solidFill>
                <a:latin typeface="ＭＳ Ｐゴシック" panose="020B0600070205080204" pitchFamily="50" charset="-128"/>
                <a:ea typeface="ＭＳ Ｐゴシック" panose="020B0600070205080204" pitchFamily="50" charset="-128"/>
              </a:rPr>
              <a:t>何</a:t>
            </a:r>
            <a:r>
              <a:rPr lang="ja-JP" altLang="en-US" sz="1200" u="sng" dirty="0">
                <a:solidFill>
                  <a:prstClr val="black"/>
                </a:solidFill>
                <a:latin typeface="ＭＳ Ｐゴシック" panose="020B0600070205080204" pitchFamily="50" charset="-128"/>
                <a:ea typeface="ＭＳ Ｐゴシック" panose="020B0600070205080204" pitchFamily="50" charset="-128"/>
              </a:rPr>
              <a:t>から</a:t>
            </a:r>
            <a:r>
              <a:rPr lang="ja-JP" altLang="en-US" sz="1200" u="sng" dirty="0" smtClean="0">
                <a:solidFill>
                  <a:prstClr val="black"/>
                </a:solidFill>
                <a:latin typeface="ＭＳ Ｐゴシック" panose="020B0600070205080204" pitchFamily="50" charset="-128"/>
                <a:ea typeface="ＭＳ Ｐゴシック" panose="020B0600070205080204" pitchFamily="50" charset="-128"/>
              </a:rPr>
              <a:t>取り組めば良いのかわからない</a:t>
            </a:r>
            <a:r>
              <a:rPr lang="ja-JP" altLang="en-US" sz="1200" dirty="0" smtClean="0">
                <a:solidFill>
                  <a:prstClr val="black"/>
                </a:solidFill>
                <a:latin typeface="ＭＳ Ｐゴシック" panose="020B0600070205080204" pitchFamily="50" charset="-128"/>
                <a:ea typeface="ＭＳ Ｐゴシック" panose="020B0600070205080204" pitchFamily="50" charset="-128"/>
              </a:rPr>
              <a:t>。</a:t>
            </a:r>
            <a:endParaRPr lang="en-US" altLang="ja-JP" sz="1200" dirty="0" smtClean="0">
              <a:solidFill>
                <a:prstClr val="black"/>
              </a:solidFill>
              <a:latin typeface="ＭＳ Ｐゴシック" panose="020B0600070205080204" pitchFamily="50" charset="-128"/>
              <a:ea typeface="ＭＳ Ｐゴシック" panose="020B0600070205080204" pitchFamily="50" charset="-128"/>
            </a:endParaRPr>
          </a:p>
        </p:txBody>
      </p:sp>
      <p:sp>
        <p:nvSpPr>
          <p:cNvPr id="22" name="正方形/長方形 21"/>
          <p:cNvSpPr/>
          <p:nvPr/>
        </p:nvSpPr>
        <p:spPr>
          <a:xfrm>
            <a:off x="128373" y="2621628"/>
            <a:ext cx="3301408" cy="324000"/>
          </a:xfrm>
          <a:prstGeom prst="rect">
            <a:avLst/>
          </a:prstGeom>
          <a:noFill/>
          <a:ln w="952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defTabSz="912813">
              <a:lnSpc>
                <a:spcPct val="110000"/>
              </a:lnSpc>
              <a:spcBef>
                <a:spcPts val="400"/>
              </a:spcBef>
              <a:spcAft>
                <a:spcPts val="600"/>
              </a:spcAft>
              <a:buFont typeface="Wingdings" panose="05000000000000000000" pitchFamily="2" charset="2"/>
              <a:buChar char="Ø"/>
              <a:defRPr/>
            </a:pPr>
            <a:r>
              <a:rPr lang="ja-JP" altLang="en-US" sz="1400" dirty="0" smtClean="0">
                <a:solidFill>
                  <a:prstClr val="black"/>
                </a:solidFill>
                <a:latin typeface="ＭＳ Ｐゴシック" panose="020B0600070205080204" pitchFamily="50" charset="-128"/>
                <a:ea typeface="ＭＳ Ｐゴシック" panose="020B0600070205080204" pitchFamily="50" charset="-128"/>
              </a:rPr>
              <a:t>脱炭素に取り組む自治体の悩みの例</a:t>
            </a:r>
            <a:endParaRPr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5" name="雲形吹き出し 4"/>
          <p:cNvSpPr/>
          <p:nvPr/>
        </p:nvSpPr>
        <p:spPr>
          <a:xfrm>
            <a:off x="92116" y="3231225"/>
            <a:ext cx="1847951" cy="1296000"/>
          </a:xfrm>
          <a:prstGeom prst="cloudCallout">
            <a:avLst>
              <a:gd name="adj1" fmla="val 35663"/>
              <a:gd name="adj2" fmla="val 62618"/>
            </a:avLst>
          </a:prstGeom>
          <a:noFill/>
          <a:ln cmpd="sng">
            <a:solidFill>
              <a:srgbClr val="009900"/>
            </a:solidFill>
            <a:prstDash val="sysDot"/>
          </a:ln>
        </p:spPr>
        <p:style>
          <a:lnRef idx="2">
            <a:schemeClr val="accent6"/>
          </a:lnRef>
          <a:fillRef idx="1">
            <a:schemeClr val="lt1"/>
          </a:fillRef>
          <a:effectRef idx="0">
            <a:schemeClr val="accent6"/>
          </a:effectRef>
          <a:fontRef idx="minor">
            <a:schemeClr val="dk1"/>
          </a:fontRef>
        </p:style>
        <p:txBody>
          <a:bodyPr wrap="square" lIns="36000" tIns="76946" rIns="36000" bIns="76946" rtlCol="0" anchor="ctr">
            <a:spAutoFit/>
          </a:bodyPr>
          <a:lstStyle/>
          <a:p>
            <a:pPr algn="ctr" defTabSz="974604"/>
            <a:endParaRPr kumimoji="1" lang="en-US" altLang="ja-JP" sz="1450" b="1" dirty="0" smtClean="0">
              <a:latin typeface="ＭＳ ゴシック" pitchFamily="49" charset="-128"/>
              <a:ea typeface="ＭＳ ゴシック" pitchFamily="49" charset="-128"/>
            </a:endParaRPr>
          </a:p>
          <a:p>
            <a:pPr algn="ctr" defTabSz="974604"/>
            <a:endParaRPr lang="en-US" altLang="ja-JP" sz="1450" b="1" dirty="0">
              <a:latin typeface="ＭＳ ゴシック" pitchFamily="49" charset="-128"/>
              <a:ea typeface="ＭＳ ゴシック" pitchFamily="49" charset="-128"/>
            </a:endParaRPr>
          </a:p>
          <a:p>
            <a:pPr algn="ctr" defTabSz="974604"/>
            <a:endParaRPr kumimoji="1" lang="en-US" altLang="ja-JP" sz="1450" b="1" dirty="0" smtClean="0">
              <a:latin typeface="ＭＳ ゴシック" pitchFamily="49" charset="-128"/>
              <a:ea typeface="ＭＳ ゴシック" pitchFamily="49" charset="-128"/>
            </a:endParaRPr>
          </a:p>
          <a:p>
            <a:pPr algn="ctr" defTabSz="974604"/>
            <a:endParaRPr kumimoji="1" lang="ja-JP" altLang="en-US" sz="1450" b="1" dirty="0">
              <a:latin typeface="ＭＳ ゴシック" pitchFamily="49" charset="-128"/>
              <a:ea typeface="ＭＳ ゴシック" pitchFamily="49" charset="-128"/>
            </a:endParaRPr>
          </a:p>
        </p:txBody>
      </p:sp>
      <p:sp>
        <p:nvSpPr>
          <p:cNvPr id="24" name="正方形/長方形 23"/>
          <p:cNvSpPr/>
          <p:nvPr/>
        </p:nvSpPr>
        <p:spPr>
          <a:xfrm>
            <a:off x="3325021" y="4219095"/>
            <a:ext cx="1586567" cy="984867"/>
          </a:xfrm>
          <a:prstGeom prst="rect">
            <a:avLst/>
          </a:prstGeom>
          <a:noFill/>
          <a:ln w="952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2813">
              <a:defRPr/>
            </a:pPr>
            <a:r>
              <a:rPr lang="ja-JP" altLang="en-US" sz="1200" dirty="0" smtClean="0">
                <a:solidFill>
                  <a:prstClr val="black"/>
                </a:solidFill>
                <a:latin typeface="ＭＳ Ｐゴシック" panose="020B0600070205080204" pitchFamily="50" charset="-128"/>
                <a:ea typeface="ＭＳ Ｐゴシック" panose="020B0600070205080204" pitchFamily="50" charset="-128"/>
              </a:rPr>
              <a:t>多くの市民に省エネ行動を呼びかけたい。</a:t>
            </a:r>
            <a:r>
              <a:rPr lang="ja-JP" altLang="en-US" sz="1200" u="sng" dirty="0" smtClean="0">
                <a:solidFill>
                  <a:prstClr val="black"/>
                </a:solidFill>
                <a:latin typeface="ＭＳ Ｐゴシック" panose="020B0600070205080204" pitchFamily="50" charset="-128"/>
                <a:ea typeface="ＭＳ Ｐゴシック" panose="020B0600070205080204" pitchFamily="50" charset="-128"/>
              </a:rPr>
              <a:t>他地域はどのようなことをやっているのか</a:t>
            </a:r>
            <a:r>
              <a:rPr lang="ja-JP" altLang="en-US" sz="1200" dirty="0" smtClean="0">
                <a:solidFill>
                  <a:prstClr val="black"/>
                </a:solidFill>
                <a:latin typeface="ＭＳ Ｐゴシック" panose="020B0600070205080204" pitchFamily="50" charset="-128"/>
                <a:ea typeface="ＭＳ Ｐゴシック" panose="020B0600070205080204" pitchFamily="50" charset="-128"/>
              </a:rPr>
              <a:t>。</a:t>
            </a:r>
            <a:endParaRPr lang="en-US" altLang="ja-JP" sz="1200" dirty="0">
              <a:solidFill>
                <a:prstClr val="black"/>
              </a:solidFill>
              <a:latin typeface="ＭＳ Ｐゴシック" panose="020B0600070205080204" pitchFamily="50" charset="-128"/>
              <a:ea typeface="ＭＳ Ｐゴシック" panose="020B0600070205080204" pitchFamily="50" charset="-128"/>
            </a:endParaRPr>
          </a:p>
        </p:txBody>
      </p:sp>
      <p:sp>
        <p:nvSpPr>
          <p:cNvPr id="25" name="雲形吹き出し 24"/>
          <p:cNvSpPr/>
          <p:nvPr/>
        </p:nvSpPr>
        <p:spPr>
          <a:xfrm>
            <a:off x="3121420" y="3985264"/>
            <a:ext cx="1934556" cy="1260000"/>
          </a:xfrm>
          <a:prstGeom prst="cloudCallout">
            <a:avLst>
              <a:gd name="adj1" fmla="val -69413"/>
              <a:gd name="adj2" fmla="val 18123"/>
            </a:avLst>
          </a:prstGeom>
          <a:noFill/>
          <a:ln cmpd="sng">
            <a:solidFill>
              <a:srgbClr val="009900"/>
            </a:solidFill>
            <a:prstDash val="sysDot"/>
          </a:ln>
        </p:spPr>
        <p:style>
          <a:lnRef idx="2">
            <a:schemeClr val="accent6"/>
          </a:lnRef>
          <a:fillRef idx="1">
            <a:schemeClr val="lt1"/>
          </a:fillRef>
          <a:effectRef idx="0">
            <a:schemeClr val="accent6"/>
          </a:effectRef>
          <a:fontRef idx="minor">
            <a:schemeClr val="dk1"/>
          </a:fontRef>
        </p:style>
        <p:txBody>
          <a:bodyPr wrap="square" lIns="36000" tIns="76946" rIns="36000" bIns="76946" rtlCol="0" anchor="ctr">
            <a:spAutoFit/>
          </a:bodyPr>
          <a:lstStyle/>
          <a:p>
            <a:pPr algn="ctr" defTabSz="974604"/>
            <a:endParaRPr kumimoji="1" lang="en-US" altLang="ja-JP" sz="1450" b="1" dirty="0" smtClean="0">
              <a:latin typeface="ＭＳ ゴシック" pitchFamily="49" charset="-128"/>
              <a:ea typeface="ＭＳ ゴシック" pitchFamily="49" charset="-128"/>
            </a:endParaRPr>
          </a:p>
          <a:p>
            <a:pPr algn="ctr" defTabSz="974604"/>
            <a:endParaRPr lang="en-US" altLang="ja-JP" sz="1450" b="1" dirty="0">
              <a:latin typeface="ＭＳ ゴシック" pitchFamily="49" charset="-128"/>
              <a:ea typeface="ＭＳ ゴシック" pitchFamily="49" charset="-128"/>
            </a:endParaRPr>
          </a:p>
          <a:p>
            <a:pPr algn="ctr" defTabSz="974604"/>
            <a:endParaRPr kumimoji="1" lang="en-US" altLang="ja-JP" sz="1450" b="1" dirty="0" smtClean="0">
              <a:latin typeface="ＭＳ ゴシック" pitchFamily="49" charset="-128"/>
              <a:ea typeface="ＭＳ ゴシック" pitchFamily="49" charset="-128"/>
            </a:endParaRPr>
          </a:p>
          <a:p>
            <a:pPr algn="ctr" defTabSz="974604"/>
            <a:endParaRPr kumimoji="1" lang="ja-JP" altLang="en-US" sz="1450" b="1" dirty="0">
              <a:latin typeface="ＭＳ ゴシック" pitchFamily="49" charset="-128"/>
              <a:ea typeface="ＭＳ ゴシック" pitchFamily="49" charset="-128"/>
            </a:endParaRPr>
          </a:p>
        </p:txBody>
      </p:sp>
      <p:sp>
        <p:nvSpPr>
          <p:cNvPr id="26" name="正方形/長方形 25"/>
          <p:cNvSpPr/>
          <p:nvPr/>
        </p:nvSpPr>
        <p:spPr>
          <a:xfrm>
            <a:off x="2199850" y="3182693"/>
            <a:ext cx="1572468" cy="1028158"/>
          </a:xfrm>
          <a:prstGeom prst="rect">
            <a:avLst/>
          </a:prstGeom>
          <a:noFill/>
          <a:ln w="952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2813">
              <a:defRPr/>
            </a:pPr>
            <a:r>
              <a:rPr lang="ja-JP" altLang="en-US" sz="1200" dirty="0" smtClean="0">
                <a:solidFill>
                  <a:prstClr val="black"/>
                </a:solidFill>
                <a:latin typeface="ＭＳ Ｐゴシック" panose="020B0600070205080204" pitchFamily="50" charset="-128"/>
                <a:ea typeface="ＭＳ Ｐゴシック" panose="020B0600070205080204" pitchFamily="50" charset="-128"/>
              </a:rPr>
              <a:t>長期的な再エネ事業の運用計画を検討したいが、</a:t>
            </a:r>
            <a:r>
              <a:rPr lang="ja-JP" altLang="en-US" sz="1200" u="sng" dirty="0" smtClean="0">
                <a:solidFill>
                  <a:prstClr val="black"/>
                </a:solidFill>
                <a:latin typeface="ＭＳ Ｐゴシック" panose="020B0600070205080204" pitchFamily="50" charset="-128"/>
                <a:ea typeface="ＭＳ Ｐゴシック" panose="020B0600070205080204" pitchFamily="50" charset="-128"/>
              </a:rPr>
              <a:t>経営感覚がない</a:t>
            </a:r>
            <a:r>
              <a:rPr lang="ja-JP" altLang="en-US" sz="1200" dirty="0" smtClean="0">
                <a:solidFill>
                  <a:prstClr val="black"/>
                </a:solidFill>
                <a:latin typeface="ＭＳ Ｐゴシック" panose="020B0600070205080204" pitchFamily="50" charset="-128"/>
                <a:ea typeface="ＭＳ Ｐゴシック" panose="020B0600070205080204" pitchFamily="50" charset="-128"/>
              </a:rPr>
              <a:t>。</a:t>
            </a:r>
            <a:endParaRPr lang="en-US" altLang="ja-JP" sz="1200" dirty="0">
              <a:solidFill>
                <a:prstClr val="black"/>
              </a:solidFill>
              <a:latin typeface="ＭＳ Ｐゴシック" panose="020B0600070205080204" pitchFamily="50" charset="-128"/>
              <a:ea typeface="ＭＳ Ｐゴシック" panose="020B0600070205080204" pitchFamily="50" charset="-128"/>
            </a:endParaRPr>
          </a:p>
        </p:txBody>
      </p:sp>
      <p:sp>
        <p:nvSpPr>
          <p:cNvPr id="27" name="雲形吹き出し 26"/>
          <p:cNvSpPr/>
          <p:nvPr/>
        </p:nvSpPr>
        <p:spPr>
          <a:xfrm>
            <a:off x="2023284" y="2960914"/>
            <a:ext cx="1831483" cy="1260000"/>
          </a:xfrm>
          <a:prstGeom prst="cloudCallout">
            <a:avLst>
              <a:gd name="adj1" fmla="val -30445"/>
              <a:gd name="adj2" fmla="val 71534"/>
            </a:avLst>
          </a:prstGeom>
          <a:noFill/>
          <a:ln cmpd="sng">
            <a:solidFill>
              <a:srgbClr val="009900"/>
            </a:solidFill>
            <a:prstDash val="sysDot"/>
          </a:ln>
        </p:spPr>
        <p:style>
          <a:lnRef idx="2">
            <a:schemeClr val="accent6"/>
          </a:lnRef>
          <a:fillRef idx="1">
            <a:schemeClr val="lt1"/>
          </a:fillRef>
          <a:effectRef idx="0">
            <a:schemeClr val="accent6"/>
          </a:effectRef>
          <a:fontRef idx="minor">
            <a:schemeClr val="dk1"/>
          </a:fontRef>
        </p:style>
        <p:txBody>
          <a:bodyPr wrap="square" lIns="36000" tIns="76946" rIns="36000" bIns="76946" rtlCol="0" anchor="ctr">
            <a:spAutoFit/>
          </a:bodyPr>
          <a:lstStyle/>
          <a:p>
            <a:pPr algn="ctr" defTabSz="974604"/>
            <a:endParaRPr kumimoji="1" lang="en-US" altLang="ja-JP" sz="1450" b="1" dirty="0" smtClean="0">
              <a:latin typeface="ＭＳ ゴシック" pitchFamily="49" charset="-128"/>
              <a:ea typeface="ＭＳ ゴシック" pitchFamily="49" charset="-128"/>
            </a:endParaRPr>
          </a:p>
          <a:p>
            <a:pPr algn="ctr" defTabSz="974604"/>
            <a:endParaRPr lang="en-US" altLang="ja-JP" sz="1450" b="1" dirty="0">
              <a:latin typeface="ＭＳ ゴシック" pitchFamily="49" charset="-128"/>
              <a:ea typeface="ＭＳ ゴシック" pitchFamily="49" charset="-128"/>
            </a:endParaRPr>
          </a:p>
          <a:p>
            <a:pPr algn="ctr" defTabSz="974604"/>
            <a:endParaRPr kumimoji="1" lang="en-US" altLang="ja-JP" sz="1450" b="1" dirty="0" smtClean="0">
              <a:latin typeface="ＭＳ ゴシック" pitchFamily="49" charset="-128"/>
              <a:ea typeface="ＭＳ ゴシック" pitchFamily="49" charset="-128"/>
            </a:endParaRPr>
          </a:p>
          <a:p>
            <a:pPr algn="ctr" defTabSz="974604"/>
            <a:endParaRPr kumimoji="1" lang="ja-JP" altLang="en-US" sz="1450" b="1" dirty="0">
              <a:latin typeface="ＭＳ ゴシック" pitchFamily="49" charset="-128"/>
              <a:ea typeface="ＭＳ ゴシック" pitchFamily="49" charset="-128"/>
            </a:endParaRPr>
          </a:p>
        </p:txBody>
      </p:sp>
      <p:sp>
        <p:nvSpPr>
          <p:cNvPr id="28" name="正方形/長方形 27"/>
          <p:cNvSpPr/>
          <p:nvPr/>
        </p:nvSpPr>
        <p:spPr>
          <a:xfrm>
            <a:off x="5426752" y="4527225"/>
            <a:ext cx="4378725" cy="684901"/>
          </a:xfrm>
          <a:prstGeom prst="rect">
            <a:avLst/>
          </a:prstGeom>
          <a:noFill/>
          <a:ln w="9525">
            <a:solidFill>
              <a:srgbClr val="0099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lvl="0" indent="-180000" defTabSz="912813">
              <a:buFont typeface="Arial" panose="020B0604020202020204" pitchFamily="34" charset="0"/>
              <a:buChar char="•"/>
              <a:defRPr/>
            </a:pPr>
            <a:r>
              <a:rPr lang="ja-JP" altLang="en-US" sz="1000" dirty="0" smtClean="0">
                <a:solidFill>
                  <a:prstClr val="black"/>
                </a:solidFill>
                <a:latin typeface="ＭＳ Ｐゴシック" panose="020B0600070205080204" pitchFamily="50" charset="-128"/>
                <a:ea typeface="ＭＳ Ｐゴシック" panose="020B0600070205080204" pitchFamily="50" charset="-128"/>
              </a:rPr>
              <a:t>費用対</a:t>
            </a:r>
            <a:r>
              <a:rPr lang="ja-JP" altLang="en-US" sz="1000" dirty="0">
                <a:solidFill>
                  <a:prstClr val="black"/>
                </a:solidFill>
                <a:latin typeface="ＭＳ Ｐゴシック" panose="020B0600070205080204" pitchFamily="50" charset="-128"/>
                <a:ea typeface="ＭＳ Ｐゴシック" panose="020B0600070205080204" pitchFamily="50" charset="-128"/>
              </a:rPr>
              <a:t>効果や環境影響等も考慮</a:t>
            </a:r>
            <a:r>
              <a:rPr lang="ja-JP" altLang="en-US" sz="1000" dirty="0" smtClean="0">
                <a:solidFill>
                  <a:prstClr val="black"/>
                </a:solidFill>
                <a:latin typeface="ＭＳ Ｐゴシック" panose="020B0600070205080204" pitchFamily="50" charset="-128"/>
                <a:ea typeface="ＭＳ Ｐゴシック" panose="020B0600070205080204" pitchFamily="50" charset="-128"/>
              </a:rPr>
              <a:t>し、再生</a:t>
            </a:r>
            <a:r>
              <a:rPr lang="ja-JP" altLang="en-US" sz="1000" dirty="0">
                <a:solidFill>
                  <a:prstClr val="black"/>
                </a:solidFill>
                <a:latin typeface="ＭＳ Ｐゴシック" panose="020B0600070205080204" pitchFamily="50" charset="-128"/>
                <a:ea typeface="ＭＳ Ｐゴシック" panose="020B0600070205080204" pitchFamily="50" charset="-128"/>
              </a:rPr>
              <a:t>可能エネルギーとして活用可能な資源を</a:t>
            </a:r>
            <a:r>
              <a:rPr lang="ja-JP" altLang="en-US" sz="1000" dirty="0" smtClean="0">
                <a:solidFill>
                  <a:prstClr val="black"/>
                </a:solidFill>
                <a:latin typeface="ＭＳ Ｐゴシック" panose="020B0600070205080204" pitchFamily="50" charset="-128"/>
                <a:ea typeface="ＭＳ Ｐゴシック" panose="020B0600070205080204" pitchFamily="50" charset="-128"/>
              </a:rPr>
              <a:t>選定</a:t>
            </a:r>
            <a:endParaRPr lang="ja-JP" altLang="en-US" sz="1000" dirty="0">
              <a:solidFill>
                <a:prstClr val="black"/>
              </a:solidFill>
              <a:latin typeface="ＭＳ Ｐゴシック" panose="020B0600070205080204" pitchFamily="50" charset="-128"/>
              <a:ea typeface="ＭＳ Ｐゴシック" panose="020B0600070205080204" pitchFamily="50" charset="-128"/>
            </a:endParaRPr>
          </a:p>
          <a:p>
            <a:pPr marL="180000" lvl="0" indent="-180000" defTabSz="912813">
              <a:buFont typeface="Arial" panose="020B0604020202020204" pitchFamily="34" charset="0"/>
              <a:buChar char="•"/>
              <a:defRPr/>
            </a:pPr>
            <a:r>
              <a:rPr lang="ja-JP" altLang="en-US" sz="1000" dirty="0" smtClean="0">
                <a:solidFill>
                  <a:prstClr val="black"/>
                </a:solidFill>
                <a:latin typeface="ＭＳ Ｐゴシック" panose="020B0600070205080204" pitchFamily="50" charset="-128"/>
                <a:ea typeface="ＭＳ Ｐゴシック" panose="020B0600070205080204" pitchFamily="50" charset="-128"/>
              </a:rPr>
              <a:t>再エネ発電施設の</a:t>
            </a:r>
            <a:r>
              <a:rPr lang="ja-JP" altLang="en-US" sz="1000" dirty="0">
                <a:solidFill>
                  <a:prstClr val="black"/>
                </a:solidFill>
                <a:latin typeface="ＭＳ Ｐゴシック" panose="020B0600070205080204" pitchFamily="50" charset="-128"/>
                <a:ea typeface="ＭＳ Ｐゴシック" panose="020B0600070205080204" pitchFamily="50" charset="-128"/>
              </a:rPr>
              <a:t>設置に</a:t>
            </a:r>
            <a:r>
              <a:rPr lang="ja-JP" altLang="en-US" sz="1000" dirty="0" smtClean="0">
                <a:solidFill>
                  <a:prstClr val="black"/>
                </a:solidFill>
                <a:latin typeface="ＭＳ Ｐゴシック" panose="020B0600070205080204" pitchFamily="50" charset="-128"/>
                <a:ea typeface="ＭＳ Ｐゴシック" panose="020B0600070205080204" pitchFamily="50" charset="-128"/>
              </a:rPr>
              <a:t>向け</a:t>
            </a:r>
            <a:r>
              <a:rPr lang="ja-JP" altLang="en-US" sz="1000" dirty="0">
                <a:solidFill>
                  <a:prstClr val="black"/>
                </a:solidFill>
                <a:latin typeface="ＭＳ Ｐゴシック" panose="020B0600070205080204" pitchFamily="50" charset="-128"/>
                <a:ea typeface="ＭＳ Ｐゴシック" panose="020B0600070205080204" pitchFamily="50" charset="-128"/>
              </a:rPr>
              <a:t>た</a:t>
            </a:r>
            <a:r>
              <a:rPr lang="ja-JP" altLang="en-US" sz="1000" dirty="0" smtClean="0">
                <a:solidFill>
                  <a:prstClr val="black"/>
                </a:solidFill>
                <a:latin typeface="ＭＳ Ｐゴシック" panose="020B0600070205080204" pitchFamily="50" charset="-128"/>
                <a:ea typeface="ＭＳ Ｐゴシック" panose="020B0600070205080204" pitchFamily="50" charset="-128"/>
              </a:rPr>
              <a:t>立地</a:t>
            </a:r>
            <a:r>
              <a:rPr lang="ja-JP" altLang="en-US" sz="1000" dirty="0">
                <a:solidFill>
                  <a:prstClr val="black"/>
                </a:solidFill>
                <a:latin typeface="ＭＳ Ｐゴシック" panose="020B0600070205080204" pitchFamily="50" charset="-128"/>
                <a:ea typeface="ＭＳ Ｐゴシック" panose="020B0600070205080204" pitchFamily="50" charset="-128"/>
              </a:rPr>
              <a:t>の</a:t>
            </a:r>
            <a:r>
              <a:rPr lang="ja-JP" altLang="en-US" sz="1000" dirty="0" smtClean="0">
                <a:solidFill>
                  <a:prstClr val="black"/>
                </a:solidFill>
                <a:latin typeface="ＭＳ Ｐゴシック" panose="020B0600070205080204" pitchFamily="50" charset="-128"/>
                <a:ea typeface="ＭＳ Ｐゴシック" panose="020B0600070205080204" pitchFamily="50" charset="-128"/>
              </a:rPr>
              <a:t>選定や関係者</a:t>
            </a:r>
            <a:r>
              <a:rPr lang="ja-JP" altLang="en-US" sz="1000" dirty="0">
                <a:solidFill>
                  <a:prstClr val="black"/>
                </a:solidFill>
                <a:latin typeface="ＭＳ Ｐゴシック" panose="020B0600070205080204" pitchFamily="50" charset="-128"/>
                <a:ea typeface="ＭＳ Ｐゴシック" panose="020B0600070205080204" pitchFamily="50" charset="-128"/>
              </a:rPr>
              <a:t>と</a:t>
            </a:r>
            <a:r>
              <a:rPr lang="ja-JP" altLang="en-US" sz="1000" dirty="0" smtClean="0">
                <a:solidFill>
                  <a:prstClr val="black"/>
                </a:solidFill>
                <a:latin typeface="ＭＳ Ｐゴシック" panose="020B0600070205080204" pitchFamily="50" charset="-128"/>
                <a:ea typeface="ＭＳ Ｐゴシック" panose="020B0600070205080204" pitchFamily="50" charset="-128"/>
              </a:rPr>
              <a:t>の合意形成に従事</a:t>
            </a:r>
            <a:endParaRPr lang="ja-JP" altLang="en-US" sz="1000" dirty="0">
              <a:solidFill>
                <a:prstClr val="black"/>
              </a:solidFill>
              <a:latin typeface="ＭＳ Ｐゴシック" panose="020B0600070205080204" pitchFamily="50" charset="-128"/>
              <a:ea typeface="ＭＳ Ｐゴシック" panose="020B0600070205080204" pitchFamily="50" charset="-128"/>
            </a:endParaRPr>
          </a:p>
          <a:p>
            <a:pPr marL="180000" lvl="0" indent="-180000" defTabSz="912813">
              <a:buFont typeface="Arial" panose="020B0604020202020204" pitchFamily="34" charset="0"/>
              <a:buChar char="•"/>
              <a:defRPr/>
            </a:pPr>
            <a:r>
              <a:rPr lang="ja-JP" altLang="en-US" sz="1000" dirty="0">
                <a:solidFill>
                  <a:prstClr val="black"/>
                </a:solidFill>
                <a:latin typeface="ＭＳ Ｐゴシック" panose="020B0600070205080204" pitchFamily="50" charset="-128"/>
                <a:ea typeface="ＭＳ Ｐゴシック" panose="020B0600070205080204" pitchFamily="50" charset="-128"/>
              </a:rPr>
              <a:t>地域</a:t>
            </a:r>
            <a:r>
              <a:rPr lang="ja-JP" altLang="en-US" sz="1000" dirty="0" smtClean="0">
                <a:solidFill>
                  <a:prstClr val="black"/>
                </a:solidFill>
                <a:latin typeface="ＭＳ Ｐゴシック" panose="020B0600070205080204" pitchFamily="50" charset="-128"/>
                <a:ea typeface="ＭＳ Ｐゴシック" panose="020B0600070205080204" pitchFamily="50" charset="-128"/>
              </a:rPr>
              <a:t>新電力の</a:t>
            </a:r>
            <a:r>
              <a:rPr lang="ja-JP" altLang="en-US" sz="1000" dirty="0">
                <a:solidFill>
                  <a:prstClr val="black"/>
                </a:solidFill>
                <a:latin typeface="ＭＳ Ｐゴシック" panose="020B0600070205080204" pitchFamily="50" charset="-128"/>
                <a:ea typeface="ＭＳ Ｐゴシック" panose="020B0600070205080204" pitchFamily="50" charset="-128"/>
              </a:rPr>
              <a:t>事業開始に必要な手続等</a:t>
            </a:r>
            <a:r>
              <a:rPr lang="ja-JP" altLang="en-US" sz="1000" dirty="0" smtClean="0">
                <a:solidFill>
                  <a:prstClr val="black"/>
                </a:solidFill>
                <a:latin typeface="ＭＳ Ｐゴシック" panose="020B0600070205080204" pitchFamily="50" charset="-128"/>
                <a:ea typeface="ＭＳ Ｐゴシック" panose="020B0600070205080204" pitchFamily="50" charset="-128"/>
              </a:rPr>
              <a:t>を事業者に助言</a:t>
            </a:r>
            <a:endParaRPr lang="en-US" altLang="ja-JP" sz="1000" dirty="0">
              <a:solidFill>
                <a:prstClr val="black"/>
              </a:solidFill>
              <a:latin typeface="ＭＳ Ｐゴシック" panose="020B0600070205080204" pitchFamily="50" charset="-128"/>
              <a:ea typeface="ＭＳ Ｐゴシック" panose="020B0600070205080204" pitchFamily="50" charset="-128"/>
            </a:endParaRPr>
          </a:p>
        </p:txBody>
      </p:sp>
      <p:sp>
        <p:nvSpPr>
          <p:cNvPr id="29" name="正方形/長方形 28"/>
          <p:cNvSpPr/>
          <p:nvPr/>
        </p:nvSpPr>
        <p:spPr>
          <a:xfrm>
            <a:off x="5426754" y="5764275"/>
            <a:ext cx="4378724" cy="691644"/>
          </a:xfrm>
          <a:prstGeom prst="rect">
            <a:avLst/>
          </a:prstGeom>
          <a:noFill/>
          <a:ln w="9525">
            <a:solidFill>
              <a:srgbClr val="0099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0000" lvl="0" indent="-180000" defTabSz="912813">
              <a:buFont typeface="Arial" panose="020B0604020202020204" pitchFamily="34" charset="0"/>
              <a:buChar char="•"/>
              <a:defRPr/>
            </a:pPr>
            <a:r>
              <a:rPr lang="ja-JP" altLang="en-US" sz="1000" dirty="0" smtClean="0">
                <a:solidFill>
                  <a:prstClr val="black"/>
                </a:solidFill>
                <a:latin typeface="ＭＳ Ｐゴシック" panose="020B0600070205080204" pitchFamily="50" charset="-128"/>
                <a:ea typeface="ＭＳ Ｐゴシック" panose="020B0600070205080204" pitchFamily="50" charset="-128"/>
              </a:rPr>
              <a:t>交通、観光、農林水産分野での省エネに向け効果的なデジタル技術の活用方策を検討</a:t>
            </a:r>
            <a:endParaRPr lang="en-US" altLang="ja-JP" sz="1000" dirty="0" smtClean="0">
              <a:solidFill>
                <a:prstClr val="black"/>
              </a:solidFill>
              <a:latin typeface="ＭＳ Ｐゴシック" panose="020B0600070205080204" pitchFamily="50" charset="-128"/>
              <a:ea typeface="ＭＳ Ｐゴシック" panose="020B0600070205080204" pitchFamily="50" charset="-128"/>
            </a:endParaRPr>
          </a:p>
          <a:p>
            <a:pPr marL="180000" lvl="0" indent="-180000" defTabSz="912813">
              <a:buFont typeface="Arial" panose="020B0604020202020204" pitchFamily="34" charset="0"/>
              <a:buChar char="•"/>
              <a:defRPr/>
            </a:pPr>
            <a:r>
              <a:rPr lang="ja-JP" altLang="en-US" sz="1000" dirty="0" smtClean="0">
                <a:solidFill>
                  <a:prstClr val="black"/>
                </a:solidFill>
                <a:latin typeface="ＭＳ Ｐゴシック" panose="020B0600070205080204" pitchFamily="50" charset="-128"/>
                <a:ea typeface="ＭＳ Ｐゴシック" panose="020B0600070205080204" pitchFamily="50" charset="-128"/>
              </a:rPr>
              <a:t>庁舎</a:t>
            </a:r>
            <a:r>
              <a:rPr lang="ja-JP" altLang="en-US" sz="1000" dirty="0">
                <a:solidFill>
                  <a:prstClr val="black"/>
                </a:solidFill>
                <a:latin typeface="ＭＳ Ｐゴシック" panose="020B0600070205080204" pitchFamily="50" charset="-128"/>
                <a:ea typeface="ＭＳ Ｐゴシック" panose="020B0600070205080204" pitchFamily="50" charset="-128"/>
              </a:rPr>
              <a:t>をはじめ、公共施設・交通機関の脱炭素化に</a:t>
            </a:r>
            <a:r>
              <a:rPr lang="ja-JP" altLang="en-US" sz="1000" dirty="0" smtClean="0">
                <a:solidFill>
                  <a:prstClr val="black"/>
                </a:solidFill>
                <a:latin typeface="ＭＳ Ｐゴシック" panose="020B0600070205080204" pitchFamily="50" charset="-128"/>
                <a:ea typeface="ＭＳ Ｐゴシック" panose="020B0600070205080204" pitchFamily="50" charset="-128"/>
              </a:rPr>
              <a:t>向けた実行計画を作成</a:t>
            </a:r>
            <a:endParaRPr lang="en-US" altLang="ja-JP" sz="1000" dirty="0" smtClean="0">
              <a:solidFill>
                <a:prstClr val="black"/>
              </a:solidFill>
              <a:latin typeface="ＭＳ Ｐゴシック" panose="020B0600070205080204" pitchFamily="50" charset="-128"/>
              <a:ea typeface="ＭＳ Ｐゴシック" panose="020B0600070205080204" pitchFamily="50" charset="-128"/>
            </a:endParaRPr>
          </a:p>
          <a:p>
            <a:pPr marL="180000" indent="-180000" defTabSz="912813">
              <a:buFont typeface="Arial" panose="020B0604020202020204" pitchFamily="34" charset="0"/>
              <a:buChar char="•"/>
              <a:defRPr/>
            </a:pPr>
            <a:r>
              <a:rPr lang="ja-JP" altLang="en-US" sz="1000" dirty="0" smtClean="0">
                <a:solidFill>
                  <a:prstClr val="black"/>
                </a:solidFill>
                <a:latin typeface="ＭＳ Ｐゴシック" panose="020B0600070205080204" pitchFamily="50" charset="-128"/>
                <a:ea typeface="ＭＳ Ｐゴシック" panose="020B0600070205080204" pitchFamily="50" charset="-128"/>
              </a:rPr>
              <a:t>自然災害等発生</a:t>
            </a:r>
            <a:r>
              <a:rPr lang="ja-JP" altLang="en-US" sz="1000" dirty="0">
                <a:solidFill>
                  <a:prstClr val="black"/>
                </a:solidFill>
                <a:latin typeface="ＭＳ Ｐゴシック" panose="020B0600070205080204" pitchFamily="50" charset="-128"/>
                <a:ea typeface="ＭＳ Ｐゴシック" panose="020B0600070205080204" pitchFamily="50" charset="-128"/>
              </a:rPr>
              <a:t>時の地</a:t>
            </a:r>
            <a:r>
              <a:rPr lang="ja-JP" altLang="en-US" sz="1000" dirty="0" smtClean="0">
                <a:solidFill>
                  <a:prstClr val="black"/>
                </a:solidFill>
                <a:latin typeface="ＭＳ Ｐゴシック" panose="020B0600070205080204" pitchFamily="50" charset="-128"/>
                <a:ea typeface="ＭＳ Ｐゴシック" panose="020B0600070205080204" pitchFamily="50" charset="-128"/>
              </a:rPr>
              <a:t>域内の</a:t>
            </a:r>
            <a:r>
              <a:rPr lang="ja-JP" altLang="en-US" sz="1000" dirty="0">
                <a:solidFill>
                  <a:prstClr val="black"/>
                </a:solidFill>
                <a:latin typeface="ＭＳ Ｐゴシック" panose="020B0600070205080204" pitchFamily="50" charset="-128"/>
                <a:ea typeface="ＭＳ Ｐゴシック" panose="020B0600070205080204" pitchFamily="50" charset="-128"/>
              </a:rPr>
              <a:t>エネルギー利用のあり方を</a:t>
            </a:r>
            <a:r>
              <a:rPr lang="ja-JP" altLang="en-US" sz="1000" dirty="0" smtClean="0">
                <a:solidFill>
                  <a:prstClr val="black"/>
                </a:solidFill>
                <a:latin typeface="ＭＳ Ｐゴシック" panose="020B0600070205080204" pitchFamily="50" charset="-128"/>
                <a:ea typeface="ＭＳ Ｐゴシック" panose="020B0600070205080204" pitchFamily="50" charset="-128"/>
              </a:rPr>
              <a:t>検討</a:t>
            </a:r>
            <a:endParaRPr lang="en-US" altLang="ja-JP" sz="1000" dirty="0">
              <a:solidFill>
                <a:prstClr val="black"/>
              </a:solidFill>
              <a:latin typeface="ＭＳ Ｐゴシック" panose="020B0600070205080204" pitchFamily="50" charset="-128"/>
              <a:ea typeface="ＭＳ Ｐゴシック" panose="020B0600070205080204" pitchFamily="50" charset="-128"/>
            </a:endParaRPr>
          </a:p>
        </p:txBody>
      </p:sp>
      <p:sp>
        <p:nvSpPr>
          <p:cNvPr id="30" name="正方形/長方形 29"/>
          <p:cNvSpPr/>
          <p:nvPr/>
        </p:nvSpPr>
        <p:spPr>
          <a:xfrm>
            <a:off x="4974766" y="2859931"/>
            <a:ext cx="4786846" cy="3746141"/>
          </a:xfrm>
          <a:prstGeom prst="rect">
            <a:avLst/>
          </a:prstGeom>
          <a:noFill/>
          <a:ln w="952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2813">
              <a:defRPr/>
            </a:pPr>
            <a:r>
              <a:rPr lang="ja-JP" altLang="en-US" sz="1400" dirty="0" smtClean="0">
                <a:solidFill>
                  <a:prstClr val="black"/>
                </a:solidFill>
                <a:latin typeface="ＭＳ Ｐゴシック" panose="020B0600070205080204" pitchFamily="50" charset="-128"/>
                <a:ea typeface="ＭＳ Ｐゴシック" panose="020B0600070205080204" pitchFamily="50" charset="-128"/>
              </a:rPr>
              <a:t>　</a:t>
            </a:r>
            <a:r>
              <a:rPr lang="ja-JP" altLang="en-US" sz="1400" b="1" u="heavy" dirty="0" smtClean="0">
                <a:solidFill>
                  <a:prstClr val="black"/>
                </a:solidFill>
                <a:latin typeface="ＭＳ Ｐゴシック" panose="020B0600070205080204" pitchFamily="50" charset="-128"/>
                <a:ea typeface="ＭＳ Ｐゴシック" panose="020B0600070205080204" pitchFamily="50" charset="-128"/>
              </a:rPr>
              <a:t>調査</a:t>
            </a:r>
            <a:r>
              <a:rPr lang="ja-JP" altLang="en-US" sz="1400" b="1" u="heavy" dirty="0">
                <a:solidFill>
                  <a:prstClr val="black"/>
                </a:solidFill>
                <a:latin typeface="ＭＳ Ｐゴシック" panose="020B0600070205080204" pitchFamily="50" charset="-128"/>
                <a:ea typeface="ＭＳ Ｐゴシック" panose="020B0600070205080204" pitchFamily="50" charset="-128"/>
              </a:rPr>
              <a:t>・地域計画・</a:t>
            </a:r>
            <a:r>
              <a:rPr lang="ja-JP" altLang="en-US" sz="1400" b="1" u="heavy" dirty="0" smtClean="0">
                <a:solidFill>
                  <a:prstClr val="black"/>
                </a:solidFill>
                <a:latin typeface="ＭＳ Ｐゴシック" panose="020B0600070205080204" pitchFamily="50" charset="-128"/>
                <a:ea typeface="ＭＳ Ｐゴシック" panose="020B0600070205080204" pitchFamily="50" charset="-128"/>
              </a:rPr>
              <a:t>金融</a:t>
            </a:r>
            <a:endParaRPr lang="en-US" altLang="ja-JP" sz="1050" dirty="0" smtClean="0">
              <a:solidFill>
                <a:prstClr val="black"/>
              </a:solidFill>
              <a:latin typeface="ＭＳ Ｐゴシック" panose="020B0600070205080204" pitchFamily="50" charset="-128"/>
              <a:ea typeface="ＭＳ Ｐゴシック" panose="020B0600070205080204" pitchFamily="50" charset="-128"/>
            </a:endParaRPr>
          </a:p>
          <a:p>
            <a:pPr defTabSz="912813">
              <a:defRPr/>
            </a:pPr>
            <a:r>
              <a:rPr lang="ja-JP" altLang="en-US" sz="1050" dirty="0" smtClean="0">
                <a:solidFill>
                  <a:prstClr val="black"/>
                </a:solidFill>
                <a:latin typeface="ＭＳ Ｐゴシック" panose="020B0600070205080204" pitchFamily="50" charset="-128"/>
                <a:ea typeface="ＭＳ Ｐゴシック" panose="020B0600070205080204" pitchFamily="50" charset="-128"/>
              </a:rPr>
              <a:t>　　　</a:t>
            </a:r>
            <a:r>
              <a:rPr lang="en-US" altLang="ja-JP" sz="1050" dirty="0" smtClean="0">
                <a:solidFill>
                  <a:prstClr val="black"/>
                </a:solidFill>
                <a:latin typeface="ＭＳ Ｐゴシック" panose="020B0600070205080204" pitchFamily="50" charset="-128"/>
                <a:ea typeface="ＭＳ Ｐゴシック" panose="020B0600070205080204" pitchFamily="50" charset="-128"/>
              </a:rPr>
              <a:t>【</a:t>
            </a:r>
            <a:r>
              <a:rPr lang="ja-JP" altLang="en-US" sz="1050" dirty="0">
                <a:solidFill>
                  <a:prstClr val="black"/>
                </a:solidFill>
                <a:latin typeface="ＭＳ Ｐゴシック" panose="020B0600070205080204" pitchFamily="50" charset="-128"/>
                <a:ea typeface="ＭＳ Ｐゴシック" panose="020B0600070205080204" pitchFamily="50" charset="-128"/>
              </a:rPr>
              <a:t>活躍の例</a:t>
            </a:r>
            <a:r>
              <a:rPr lang="en-US" altLang="ja-JP" sz="1050" dirty="0">
                <a:solidFill>
                  <a:prstClr val="black"/>
                </a:solidFill>
                <a:latin typeface="ＭＳ Ｐゴシック" panose="020B0600070205080204" pitchFamily="50" charset="-128"/>
                <a:ea typeface="ＭＳ Ｐゴシック" panose="020B0600070205080204" pitchFamily="50" charset="-128"/>
              </a:rPr>
              <a:t>】</a:t>
            </a:r>
          </a:p>
          <a:p>
            <a:pPr defTabSz="912813">
              <a:defRPr/>
            </a:pPr>
            <a:endParaRPr lang="en-US" altLang="ja-JP" sz="1400" b="1" u="heavy" dirty="0" smtClean="0">
              <a:solidFill>
                <a:prstClr val="black"/>
              </a:solidFill>
              <a:latin typeface="ＭＳ Ｐゴシック" panose="020B0600070205080204" pitchFamily="50" charset="-128"/>
              <a:ea typeface="ＭＳ Ｐゴシック" panose="020B0600070205080204" pitchFamily="50" charset="-128"/>
            </a:endParaRPr>
          </a:p>
          <a:p>
            <a:pPr defTabSz="912813">
              <a:defRPr/>
            </a:pPr>
            <a:endParaRPr lang="en-US" altLang="ja-JP" sz="1400" b="1" u="heavy" dirty="0" smtClean="0">
              <a:solidFill>
                <a:prstClr val="black"/>
              </a:solidFill>
              <a:latin typeface="ＭＳ Ｐゴシック" panose="020B0600070205080204" pitchFamily="50" charset="-128"/>
              <a:ea typeface="ＭＳ Ｐゴシック" panose="020B0600070205080204" pitchFamily="50" charset="-128"/>
            </a:endParaRPr>
          </a:p>
          <a:p>
            <a:pPr defTabSz="912813">
              <a:defRPr/>
            </a:pPr>
            <a:endParaRPr lang="en-US" altLang="ja-JP" sz="1400" b="1" u="heavy" dirty="0">
              <a:solidFill>
                <a:prstClr val="black"/>
              </a:solidFill>
              <a:latin typeface="ＭＳ Ｐゴシック" panose="020B0600070205080204" pitchFamily="50" charset="-128"/>
              <a:ea typeface="ＭＳ Ｐゴシック" panose="020B0600070205080204" pitchFamily="50" charset="-128"/>
            </a:endParaRPr>
          </a:p>
          <a:p>
            <a:pPr defTabSz="912813">
              <a:defRPr/>
            </a:pPr>
            <a:endParaRPr lang="en-US" altLang="ja-JP" sz="1400" b="1" u="heavy" dirty="0" smtClean="0">
              <a:solidFill>
                <a:prstClr val="black"/>
              </a:solidFill>
              <a:latin typeface="ＭＳ Ｐゴシック" panose="020B0600070205080204" pitchFamily="50" charset="-128"/>
              <a:ea typeface="ＭＳ Ｐゴシック" panose="020B0600070205080204" pitchFamily="50" charset="-128"/>
            </a:endParaRPr>
          </a:p>
          <a:p>
            <a:pPr defTabSz="912813">
              <a:defRPr/>
            </a:pPr>
            <a:r>
              <a:rPr lang="ja-JP" altLang="en-US" sz="1400" dirty="0">
                <a:solidFill>
                  <a:prstClr val="black"/>
                </a:solidFill>
                <a:latin typeface="ＭＳ Ｐゴシック" panose="020B0600070205080204" pitchFamily="50" charset="-128"/>
                <a:ea typeface="ＭＳ Ｐゴシック" panose="020B0600070205080204" pitchFamily="50" charset="-128"/>
              </a:rPr>
              <a:t>　</a:t>
            </a:r>
            <a:r>
              <a:rPr lang="ja-JP" altLang="en-US" sz="1400" b="1" u="heavy" dirty="0" smtClean="0">
                <a:solidFill>
                  <a:prstClr val="black"/>
                </a:solidFill>
                <a:latin typeface="ＭＳ Ｐゴシック" panose="020B0600070205080204" pitchFamily="50" charset="-128"/>
                <a:ea typeface="ＭＳ Ｐゴシック" panose="020B0600070205080204" pitchFamily="50" charset="-128"/>
              </a:rPr>
              <a:t>電気</a:t>
            </a:r>
            <a:r>
              <a:rPr lang="ja-JP" altLang="en-US" sz="1400" b="1" u="heavy" dirty="0">
                <a:solidFill>
                  <a:prstClr val="black"/>
                </a:solidFill>
                <a:latin typeface="ＭＳ Ｐゴシック" panose="020B0600070205080204" pitchFamily="50" charset="-128"/>
                <a:ea typeface="ＭＳ Ｐゴシック" panose="020B0600070205080204" pitchFamily="50" charset="-128"/>
              </a:rPr>
              <a:t>・</a:t>
            </a:r>
            <a:r>
              <a:rPr lang="ja-JP" altLang="en-US" sz="1400" b="1" u="heavy" dirty="0" smtClean="0">
                <a:solidFill>
                  <a:prstClr val="black"/>
                </a:solidFill>
                <a:latin typeface="ＭＳ Ｐゴシック" panose="020B0600070205080204" pitchFamily="50" charset="-128"/>
                <a:ea typeface="ＭＳ Ｐゴシック" panose="020B0600070205080204" pitchFamily="50" charset="-128"/>
              </a:rPr>
              <a:t>ガス</a:t>
            </a:r>
            <a:endParaRPr lang="en-US" altLang="ja-JP" sz="1050" b="1" u="heavy" dirty="0">
              <a:solidFill>
                <a:prstClr val="black"/>
              </a:solidFill>
              <a:latin typeface="ＭＳ Ｐゴシック" panose="020B0600070205080204" pitchFamily="50" charset="-128"/>
              <a:ea typeface="ＭＳ Ｐゴシック" panose="020B0600070205080204" pitchFamily="50" charset="-128"/>
            </a:endParaRPr>
          </a:p>
          <a:p>
            <a:pPr defTabSz="912813">
              <a:defRPr/>
            </a:pPr>
            <a:r>
              <a:rPr lang="ja-JP" altLang="en-US" sz="1050" dirty="0" smtClean="0">
                <a:solidFill>
                  <a:prstClr val="black"/>
                </a:solidFill>
                <a:latin typeface="ＭＳ Ｐゴシック" panose="020B0600070205080204" pitchFamily="50" charset="-128"/>
                <a:ea typeface="ＭＳ Ｐゴシック" panose="020B0600070205080204" pitchFamily="50" charset="-128"/>
              </a:rPr>
              <a:t>　　　</a:t>
            </a:r>
            <a:r>
              <a:rPr lang="en-US" altLang="ja-JP" sz="1050" dirty="0" smtClean="0">
                <a:solidFill>
                  <a:prstClr val="black"/>
                </a:solidFill>
                <a:latin typeface="ＭＳ Ｐゴシック" panose="020B0600070205080204" pitchFamily="50" charset="-128"/>
                <a:ea typeface="ＭＳ Ｐゴシック" panose="020B0600070205080204" pitchFamily="50" charset="-128"/>
              </a:rPr>
              <a:t>【</a:t>
            </a:r>
            <a:r>
              <a:rPr lang="ja-JP" altLang="en-US" sz="1050" dirty="0">
                <a:solidFill>
                  <a:prstClr val="black"/>
                </a:solidFill>
                <a:latin typeface="ＭＳ Ｐゴシック" panose="020B0600070205080204" pitchFamily="50" charset="-128"/>
                <a:ea typeface="ＭＳ Ｐゴシック" panose="020B0600070205080204" pitchFamily="50" charset="-128"/>
              </a:rPr>
              <a:t>活躍の例</a:t>
            </a:r>
            <a:r>
              <a:rPr lang="en-US" altLang="ja-JP" sz="1050" dirty="0">
                <a:solidFill>
                  <a:prstClr val="black"/>
                </a:solidFill>
                <a:latin typeface="ＭＳ Ｐゴシック" panose="020B0600070205080204" pitchFamily="50" charset="-128"/>
                <a:ea typeface="ＭＳ Ｐゴシック" panose="020B0600070205080204" pitchFamily="50" charset="-128"/>
              </a:rPr>
              <a:t>】</a:t>
            </a:r>
            <a:endParaRPr lang="ja-JP" altLang="en-US" sz="1050" dirty="0">
              <a:solidFill>
                <a:prstClr val="black"/>
              </a:solidFill>
              <a:latin typeface="ＭＳ Ｐゴシック" panose="020B0600070205080204" pitchFamily="50" charset="-128"/>
              <a:ea typeface="ＭＳ Ｐゴシック" panose="020B0600070205080204" pitchFamily="50" charset="-128"/>
            </a:endParaRPr>
          </a:p>
          <a:p>
            <a:pPr defTabSz="912813">
              <a:defRPr/>
            </a:pPr>
            <a:endParaRPr lang="en-US" altLang="ja-JP" sz="1400" b="1" u="heavy" dirty="0" smtClean="0">
              <a:solidFill>
                <a:prstClr val="black"/>
              </a:solidFill>
              <a:latin typeface="ＭＳ Ｐゴシック" panose="020B0600070205080204" pitchFamily="50" charset="-128"/>
              <a:ea typeface="ＭＳ Ｐゴシック" panose="020B0600070205080204" pitchFamily="50" charset="-128"/>
            </a:endParaRPr>
          </a:p>
          <a:p>
            <a:pPr defTabSz="912813">
              <a:defRPr/>
            </a:pPr>
            <a:endParaRPr lang="en-US" altLang="ja-JP" sz="1400" b="1" u="heavy" dirty="0" smtClean="0">
              <a:solidFill>
                <a:prstClr val="black"/>
              </a:solidFill>
              <a:latin typeface="ＭＳ Ｐゴシック" panose="020B0600070205080204" pitchFamily="50" charset="-128"/>
              <a:ea typeface="ＭＳ Ｐゴシック" panose="020B0600070205080204" pitchFamily="50" charset="-128"/>
            </a:endParaRPr>
          </a:p>
          <a:p>
            <a:pPr defTabSz="912813">
              <a:defRPr/>
            </a:pPr>
            <a:endParaRPr lang="en-US" altLang="ja-JP" sz="1400" b="1" u="heavy" dirty="0">
              <a:solidFill>
                <a:prstClr val="black"/>
              </a:solidFill>
              <a:latin typeface="ＭＳ Ｐゴシック" panose="020B0600070205080204" pitchFamily="50" charset="-128"/>
              <a:ea typeface="ＭＳ Ｐゴシック" panose="020B0600070205080204" pitchFamily="50" charset="-128"/>
            </a:endParaRPr>
          </a:p>
          <a:p>
            <a:pPr defTabSz="912813">
              <a:defRPr/>
            </a:pPr>
            <a:endParaRPr lang="en-US" altLang="ja-JP" sz="1400" b="1" u="heavy" dirty="0" smtClean="0">
              <a:solidFill>
                <a:prstClr val="black"/>
              </a:solidFill>
              <a:latin typeface="ＭＳ Ｐゴシック" panose="020B0600070205080204" pitchFamily="50" charset="-128"/>
              <a:ea typeface="ＭＳ Ｐゴシック" panose="020B0600070205080204" pitchFamily="50" charset="-128"/>
            </a:endParaRPr>
          </a:p>
          <a:p>
            <a:pPr defTabSz="912813">
              <a:defRPr/>
            </a:pPr>
            <a:r>
              <a:rPr lang="ja-JP" altLang="en-US" sz="1400" dirty="0">
                <a:solidFill>
                  <a:prstClr val="black"/>
                </a:solidFill>
                <a:latin typeface="ＭＳ Ｐゴシック" panose="020B0600070205080204" pitchFamily="50" charset="-128"/>
                <a:ea typeface="ＭＳ Ｐゴシック" panose="020B0600070205080204" pitchFamily="50" charset="-128"/>
              </a:rPr>
              <a:t>　</a:t>
            </a:r>
            <a:r>
              <a:rPr lang="ja-JP" altLang="en-US" sz="1400" b="1" u="heavy" dirty="0" smtClean="0">
                <a:solidFill>
                  <a:prstClr val="black"/>
                </a:solidFill>
                <a:latin typeface="ＭＳ Ｐゴシック" panose="020B0600070205080204" pitchFamily="50" charset="-128"/>
                <a:ea typeface="ＭＳ Ｐゴシック" panose="020B0600070205080204" pitchFamily="50" charset="-128"/>
              </a:rPr>
              <a:t>情報</a:t>
            </a:r>
            <a:r>
              <a:rPr lang="ja-JP" altLang="en-US" sz="1400" b="1" u="heavy" dirty="0">
                <a:solidFill>
                  <a:prstClr val="black"/>
                </a:solidFill>
                <a:latin typeface="ＭＳ Ｐゴシック" panose="020B0600070205080204" pitchFamily="50" charset="-128"/>
                <a:ea typeface="ＭＳ Ｐゴシック" panose="020B0600070205080204" pitchFamily="50" charset="-128"/>
              </a:rPr>
              <a:t>通信／土木・建築</a:t>
            </a:r>
            <a:r>
              <a:rPr lang="ja-JP" altLang="en-US" sz="1400" b="1" u="heavy" dirty="0" smtClean="0">
                <a:solidFill>
                  <a:prstClr val="black"/>
                </a:solidFill>
                <a:latin typeface="ＭＳ Ｐゴシック" panose="020B0600070205080204" pitchFamily="50" charset="-128"/>
                <a:ea typeface="ＭＳ Ｐゴシック" panose="020B0600070205080204" pitchFamily="50" charset="-128"/>
              </a:rPr>
              <a:t>／交通</a:t>
            </a:r>
            <a:r>
              <a:rPr lang="ja-JP" altLang="en-US" sz="1400" b="1" u="heavy" dirty="0">
                <a:solidFill>
                  <a:prstClr val="black"/>
                </a:solidFill>
                <a:latin typeface="ＭＳ Ｐゴシック" panose="020B0600070205080204" pitchFamily="50" charset="-128"/>
                <a:ea typeface="ＭＳ Ｐゴシック" panose="020B0600070205080204" pitchFamily="50" charset="-128"/>
              </a:rPr>
              <a:t>／観光／農林</a:t>
            </a:r>
            <a:r>
              <a:rPr lang="ja-JP" altLang="en-US" sz="1400" b="1" u="heavy" dirty="0" smtClean="0">
                <a:solidFill>
                  <a:prstClr val="black"/>
                </a:solidFill>
                <a:latin typeface="ＭＳ Ｐゴシック" panose="020B0600070205080204" pitchFamily="50" charset="-128"/>
                <a:ea typeface="ＭＳ Ｐゴシック" panose="020B0600070205080204" pitchFamily="50" charset="-128"/>
              </a:rPr>
              <a:t>水産</a:t>
            </a:r>
            <a:endParaRPr lang="en-US" altLang="ja-JP" sz="1400" b="1" u="heavy" dirty="0">
              <a:solidFill>
                <a:prstClr val="black"/>
              </a:solidFill>
              <a:latin typeface="ＭＳ Ｐゴシック" panose="020B0600070205080204" pitchFamily="50" charset="-128"/>
              <a:ea typeface="ＭＳ Ｐゴシック" panose="020B0600070205080204" pitchFamily="50" charset="-128"/>
            </a:endParaRPr>
          </a:p>
          <a:p>
            <a:pPr defTabSz="912813">
              <a:defRPr/>
            </a:pPr>
            <a:r>
              <a:rPr lang="ja-JP" altLang="en-US" sz="1050" dirty="0">
                <a:solidFill>
                  <a:prstClr val="black"/>
                </a:solidFill>
                <a:latin typeface="ＭＳ Ｐゴシック" panose="020B0600070205080204" pitchFamily="50" charset="-128"/>
                <a:ea typeface="ＭＳ Ｐゴシック" panose="020B0600070205080204" pitchFamily="50" charset="-128"/>
              </a:rPr>
              <a:t>　</a:t>
            </a:r>
            <a:r>
              <a:rPr lang="ja-JP" altLang="en-US" sz="1050" dirty="0" smtClean="0">
                <a:solidFill>
                  <a:prstClr val="black"/>
                </a:solidFill>
                <a:latin typeface="ＭＳ Ｐゴシック" panose="020B0600070205080204" pitchFamily="50" charset="-128"/>
                <a:ea typeface="ＭＳ Ｐゴシック" panose="020B0600070205080204" pitchFamily="50" charset="-128"/>
              </a:rPr>
              <a:t>　　</a:t>
            </a:r>
            <a:r>
              <a:rPr lang="en-US" altLang="ja-JP" sz="1050" dirty="0" smtClean="0">
                <a:solidFill>
                  <a:prstClr val="black"/>
                </a:solidFill>
                <a:latin typeface="ＭＳ Ｐゴシック" panose="020B0600070205080204" pitchFamily="50" charset="-128"/>
                <a:ea typeface="ＭＳ Ｐゴシック" panose="020B0600070205080204" pitchFamily="50" charset="-128"/>
              </a:rPr>
              <a:t>【</a:t>
            </a:r>
            <a:r>
              <a:rPr lang="ja-JP" altLang="en-US" sz="1050" dirty="0">
                <a:solidFill>
                  <a:prstClr val="black"/>
                </a:solidFill>
                <a:latin typeface="ＭＳ Ｐゴシック" panose="020B0600070205080204" pitchFamily="50" charset="-128"/>
                <a:ea typeface="ＭＳ Ｐゴシック" panose="020B0600070205080204" pitchFamily="50" charset="-128"/>
              </a:rPr>
              <a:t>活躍の例</a:t>
            </a:r>
            <a:r>
              <a:rPr lang="en-US" altLang="ja-JP" sz="1050" dirty="0" smtClean="0">
                <a:solidFill>
                  <a:prstClr val="black"/>
                </a:solidFill>
                <a:latin typeface="ＭＳ Ｐゴシック" panose="020B0600070205080204" pitchFamily="50" charset="-128"/>
                <a:ea typeface="ＭＳ Ｐゴシック" panose="020B0600070205080204" pitchFamily="50" charset="-128"/>
              </a:rPr>
              <a:t>】</a:t>
            </a:r>
          </a:p>
          <a:p>
            <a:pPr defTabSz="912813">
              <a:defRPr/>
            </a:pPr>
            <a:endParaRPr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31" name="正方形/長方形 30"/>
          <p:cNvSpPr/>
          <p:nvPr/>
        </p:nvSpPr>
        <p:spPr>
          <a:xfrm>
            <a:off x="150682" y="5653028"/>
            <a:ext cx="1605616" cy="886658"/>
          </a:xfrm>
          <a:prstGeom prst="rect">
            <a:avLst/>
          </a:prstGeom>
          <a:noFill/>
          <a:ln w="952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2813">
              <a:defRPr/>
            </a:pPr>
            <a:r>
              <a:rPr lang="ja-JP" altLang="en-US" sz="1200" dirty="0" smtClean="0">
                <a:solidFill>
                  <a:prstClr val="black"/>
                </a:solidFill>
                <a:latin typeface="ＭＳ Ｐゴシック" panose="020B0600070205080204" pitchFamily="50" charset="-128"/>
                <a:ea typeface="ＭＳ Ｐゴシック" panose="020B0600070205080204" pitchFamily="50" charset="-128"/>
              </a:rPr>
              <a:t>バイオマス発電に取り組みたいが、農家さんの理解が得られない。</a:t>
            </a:r>
            <a:r>
              <a:rPr lang="ja-JP" altLang="en-US" sz="1200" u="sng" dirty="0" smtClean="0">
                <a:solidFill>
                  <a:prstClr val="black"/>
                </a:solidFill>
                <a:latin typeface="ＭＳ Ｐゴシック" panose="020B0600070205080204" pitchFamily="50" charset="-128"/>
                <a:ea typeface="ＭＳ Ｐゴシック" panose="020B0600070205080204" pitchFamily="50" charset="-128"/>
              </a:rPr>
              <a:t>再エネ事業のメリットを可視化したい</a:t>
            </a:r>
            <a:r>
              <a:rPr lang="ja-JP" altLang="en-US" sz="1200" dirty="0" smtClean="0">
                <a:solidFill>
                  <a:prstClr val="black"/>
                </a:solidFill>
                <a:latin typeface="ＭＳ Ｐゴシック" panose="020B0600070205080204" pitchFamily="50" charset="-128"/>
                <a:ea typeface="ＭＳ Ｐゴシック" panose="020B0600070205080204" pitchFamily="50" charset="-128"/>
              </a:rPr>
              <a:t>。</a:t>
            </a:r>
            <a:endParaRPr lang="en-US" altLang="ja-JP" sz="1200" dirty="0" smtClean="0">
              <a:solidFill>
                <a:prstClr val="black"/>
              </a:solidFill>
              <a:latin typeface="ＭＳ Ｐゴシック" panose="020B0600070205080204" pitchFamily="50" charset="-128"/>
              <a:ea typeface="ＭＳ Ｐゴシック" panose="020B0600070205080204" pitchFamily="50" charset="-128"/>
            </a:endParaRPr>
          </a:p>
        </p:txBody>
      </p:sp>
      <p:sp>
        <p:nvSpPr>
          <p:cNvPr id="32" name="雲形吹き出し 31"/>
          <p:cNvSpPr/>
          <p:nvPr/>
        </p:nvSpPr>
        <p:spPr>
          <a:xfrm>
            <a:off x="29515" y="5486668"/>
            <a:ext cx="1847951" cy="1296000"/>
          </a:xfrm>
          <a:prstGeom prst="cloudCallout">
            <a:avLst>
              <a:gd name="adj1" fmla="val 47770"/>
              <a:gd name="adj2" fmla="val -71738"/>
            </a:avLst>
          </a:prstGeom>
          <a:noFill/>
          <a:ln cmpd="sng">
            <a:solidFill>
              <a:srgbClr val="009900"/>
            </a:solidFill>
            <a:prstDash val="sysDot"/>
          </a:ln>
        </p:spPr>
        <p:style>
          <a:lnRef idx="2">
            <a:schemeClr val="accent6"/>
          </a:lnRef>
          <a:fillRef idx="1">
            <a:schemeClr val="lt1"/>
          </a:fillRef>
          <a:effectRef idx="0">
            <a:schemeClr val="accent6"/>
          </a:effectRef>
          <a:fontRef idx="minor">
            <a:schemeClr val="dk1"/>
          </a:fontRef>
        </p:style>
        <p:txBody>
          <a:bodyPr wrap="square" lIns="36000" tIns="76946" rIns="36000" bIns="76946" rtlCol="0" anchor="ctr">
            <a:spAutoFit/>
          </a:bodyPr>
          <a:lstStyle/>
          <a:p>
            <a:pPr algn="ctr" defTabSz="974604"/>
            <a:endParaRPr kumimoji="1" lang="en-US" altLang="ja-JP" sz="1450" b="1" dirty="0" smtClean="0">
              <a:latin typeface="ＭＳ ゴシック" pitchFamily="49" charset="-128"/>
              <a:ea typeface="ＭＳ ゴシック" pitchFamily="49" charset="-128"/>
            </a:endParaRPr>
          </a:p>
          <a:p>
            <a:pPr algn="ctr" defTabSz="974604"/>
            <a:endParaRPr lang="en-US" altLang="ja-JP" sz="1450" b="1" dirty="0">
              <a:latin typeface="ＭＳ ゴシック" pitchFamily="49" charset="-128"/>
              <a:ea typeface="ＭＳ ゴシック" pitchFamily="49" charset="-128"/>
            </a:endParaRPr>
          </a:p>
          <a:p>
            <a:pPr algn="ctr" defTabSz="974604"/>
            <a:endParaRPr kumimoji="1" lang="en-US" altLang="ja-JP" sz="1450" b="1" dirty="0" smtClean="0">
              <a:latin typeface="ＭＳ ゴシック" pitchFamily="49" charset="-128"/>
              <a:ea typeface="ＭＳ ゴシック" pitchFamily="49" charset="-128"/>
            </a:endParaRPr>
          </a:p>
          <a:p>
            <a:pPr algn="ctr" defTabSz="974604"/>
            <a:endParaRPr kumimoji="1" lang="ja-JP" altLang="en-US" sz="1450" b="1" dirty="0">
              <a:latin typeface="ＭＳ ゴシック" pitchFamily="49" charset="-128"/>
              <a:ea typeface="ＭＳ ゴシック" pitchFamily="49" charset="-128"/>
            </a:endParaRPr>
          </a:p>
        </p:txBody>
      </p:sp>
      <p:sp>
        <p:nvSpPr>
          <p:cNvPr id="33" name="正方形/長方形 32"/>
          <p:cNvSpPr/>
          <p:nvPr/>
        </p:nvSpPr>
        <p:spPr>
          <a:xfrm>
            <a:off x="2280919" y="5720283"/>
            <a:ext cx="1404644" cy="984867"/>
          </a:xfrm>
          <a:prstGeom prst="rect">
            <a:avLst/>
          </a:prstGeom>
          <a:noFill/>
          <a:ln w="952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12813">
              <a:defRPr/>
            </a:pPr>
            <a:r>
              <a:rPr lang="ja-JP" altLang="en-US" sz="1200" dirty="0" smtClean="0">
                <a:solidFill>
                  <a:prstClr val="black"/>
                </a:solidFill>
                <a:latin typeface="ＭＳ Ｐゴシック" panose="020B0600070205080204" pitchFamily="50" charset="-128"/>
                <a:ea typeface="ＭＳ Ｐゴシック" panose="020B0600070205080204" pitchFamily="50" charset="-128"/>
              </a:rPr>
              <a:t>最新技術を駆使して、公共施設を省エネ仕様にしたいが、</a:t>
            </a:r>
            <a:r>
              <a:rPr lang="ja-JP" altLang="en-US" sz="1200" u="sng" dirty="0" smtClean="0">
                <a:solidFill>
                  <a:prstClr val="black"/>
                </a:solidFill>
                <a:latin typeface="ＭＳ Ｐゴシック" panose="020B0600070205080204" pitchFamily="50" charset="-128"/>
                <a:ea typeface="ＭＳ Ｐゴシック" panose="020B0600070205080204" pitchFamily="50" charset="-128"/>
              </a:rPr>
              <a:t>技術的知見がない</a:t>
            </a:r>
            <a:r>
              <a:rPr lang="ja-JP" altLang="en-US" sz="1200" dirty="0" smtClean="0">
                <a:solidFill>
                  <a:prstClr val="black"/>
                </a:solidFill>
                <a:latin typeface="ＭＳ Ｐゴシック" panose="020B0600070205080204" pitchFamily="50" charset="-128"/>
                <a:ea typeface="ＭＳ Ｐゴシック" panose="020B0600070205080204" pitchFamily="50" charset="-128"/>
              </a:rPr>
              <a:t>。</a:t>
            </a:r>
            <a:endParaRPr lang="en-US" altLang="ja-JP" sz="1200" dirty="0">
              <a:solidFill>
                <a:prstClr val="black"/>
              </a:solidFill>
              <a:latin typeface="ＭＳ Ｐゴシック" panose="020B0600070205080204" pitchFamily="50" charset="-128"/>
              <a:ea typeface="ＭＳ Ｐゴシック" panose="020B0600070205080204" pitchFamily="50" charset="-128"/>
            </a:endParaRPr>
          </a:p>
        </p:txBody>
      </p:sp>
      <p:sp>
        <p:nvSpPr>
          <p:cNvPr id="34" name="雲形吹き出し 33"/>
          <p:cNvSpPr/>
          <p:nvPr/>
        </p:nvSpPr>
        <p:spPr>
          <a:xfrm>
            <a:off x="2078484" y="5519075"/>
            <a:ext cx="1800000" cy="1224000"/>
          </a:xfrm>
          <a:prstGeom prst="cloudCallout">
            <a:avLst>
              <a:gd name="adj1" fmla="val -37734"/>
              <a:gd name="adj2" fmla="val -65257"/>
            </a:avLst>
          </a:prstGeom>
          <a:noFill/>
          <a:ln cmpd="sng">
            <a:solidFill>
              <a:srgbClr val="009900"/>
            </a:solidFill>
            <a:prstDash val="sysDot"/>
          </a:ln>
        </p:spPr>
        <p:style>
          <a:lnRef idx="2">
            <a:schemeClr val="accent6"/>
          </a:lnRef>
          <a:fillRef idx="1">
            <a:schemeClr val="lt1"/>
          </a:fillRef>
          <a:effectRef idx="0">
            <a:schemeClr val="accent6"/>
          </a:effectRef>
          <a:fontRef idx="minor">
            <a:schemeClr val="dk1"/>
          </a:fontRef>
        </p:style>
        <p:txBody>
          <a:bodyPr wrap="square" lIns="36000" tIns="76946" rIns="36000" bIns="76946" rtlCol="0" anchor="ctr">
            <a:spAutoFit/>
          </a:bodyPr>
          <a:lstStyle/>
          <a:p>
            <a:pPr algn="ctr" defTabSz="974604"/>
            <a:endParaRPr kumimoji="1" lang="en-US" altLang="ja-JP" sz="1450" b="1" dirty="0" smtClean="0">
              <a:latin typeface="ＭＳ ゴシック" pitchFamily="49" charset="-128"/>
              <a:ea typeface="ＭＳ ゴシック" pitchFamily="49" charset="-128"/>
            </a:endParaRPr>
          </a:p>
          <a:p>
            <a:pPr algn="ctr" defTabSz="974604"/>
            <a:endParaRPr lang="en-US" altLang="ja-JP" sz="1450" b="1" dirty="0">
              <a:latin typeface="ＭＳ ゴシック" pitchFamily="49" charset="-128"/>
              <a:ea typeface="ＭＳ ゴシック" pitchFamily="49" charset="-128"/>
            </a:endParaRPr>
          </a:p>
          <a:p>
            <a:pPr algn="ctr" defTabSz="974604"/>
            <a:endParaRPr kumimoji="1" lang="en-US" altLang="ja-JP" sz="1450" b="1" dirty="0" smtClean="0">
              <a:latin typeface="ＭＳ ゴシック" pitchFamily="49" charset="-128"/>
              <a:ea typeface="ＭＳ ゴシック" pitchFamily="49" charset="-128"/>
            </a:endParaRPr>
          </a:p>
          <a:p>
            <a:pPr algn="ctr" defTabSz="974604"/>
            <a:endParaRPr kumimoji="1" lang="ja-JP" altLang="en-US" sz="1450" b="1" dirty="0">
              <a:latin typeface="ＭＳ ゴシック" pitchFamily="49" charset="-128"/>
              <a:ea typeface="ＭＳ ゴシック" pitchFamily="49" charset="-128"/>
            </a:endParaRPr>
          </a:p>
        </p:txBody>
      </p:sp>
      <p:sp>
        <p:nvSpPr>
          <p:cNvPr id="35" name="正方形/長方形 34"/>
          <p:cNvSpPr/>
          <p:nvPr/>
        </p:nvSpPr>
        <p:spPr>
          <a:xfrm>
            <a:off x="5060761" y="2621628"/>
            <a:ext cx="4170788" cy="324000"/>
          </a:xfrm>
          <a:prstGeom prst="rect">
            <a:avLst/>
          </a:prstGeom>
          <a:noFill/>
          <a:ln w="9525">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defTabSz="912813">
              <a:lnSpc>
                <a:spcPct val="110000"/>
              </a:lnSpc>
              <a:spcBef>
                <a:spcPts val="400"/>
              </a:spcBef>
              <a:spcAft>
                <a:spcPts val="600"/>
              </a:spcAft>
              <a:buFont typeface="Wingdings" panose="05000000000000000000" pitchFamily="2" charset="2"/>
              <a:buChar char="Ø"/>
              <a:defRPr/>
            </a:pPr>
            <a:r>
              <a:rPr lang="ja-JP" altLang="en-US" sz="1400" dirty="0" smtClean="0">
                <a:solidFill>
                  <a:prstClr val="black"/>
                </a:solidFill>
                <a:latin typeface="ＭＳ Ｐゴシック" panose="020B0600070205080204" pitchFamily="50" charset="-128"/>
                <a:ea typeface="ＭＳ Ｐゴシック" panose="020B0600070205080204" pitchFamily="50" charset="-128"/>
              </a:rPr>
              <a:t>グリーン専門人材の活躍が見込まれる業務分野</a:t>
            </a:r>
            <a:endParaRPr lang="en-US" altLang="ja-JP" sz="1400" dirty="0">
              <a:solidFill>
                <a:prstClr val="black"/>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626325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6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20000"/>
            <a:lumOff val="80000"/>
          </a:schemeClr>
        </a:solidFill>
        <a:ln>
          <a:noFill/>
        </a:ln>
      </a:spPr>
      <a:bodyPr rtlCol="0" anchor="ctr"/>
      <a:lstStyle>
        <a:defPPr algn="ctr">
          <a:defRPr kumimoji="1" sz="1600" dirty="0" smtClean="0">
            <a:solidFill>
              <a:schemeClr val="tx1"/>
            </a:solidFill>
            <a:latin typeface="AR P丸ゴシック体M" panose="020F0600000000000000" pitchFamily="50" charset="-128"/>
            <a:ea typeface="AR P丸ゴシック体M" panose="020F0600000000000000"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kumimoji="1" sz="1600" smtClean="0">
            <a:latin typeface="AR P丸ゴシック体M" panose="020F0600000000000000" pitchFamily="50" charset="-128"/>
            <a:ea typeface="AR P丸ゴシック体M" panose="020F0600000000000000" pitchFamily="50" charset="-128"/>
          </a:defRPr>
        </a:defPPr>
      </a:lstStyle>
    </a:txDef>
  </a:objectDefaults>
  <a:extraClrSchemeLst/>
</a:theme>
</file>

<file path=ppt/theme/theme2.xml><?xml version="1.0" encoding="utf-8"?>
<a:theme xmlns:a="http://schemas.openxmlformats.org/drawingml/2006/main" name="34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cmpd="dbl">
          <a:solidFill>
            <a:srgbClr val="00B0F0"/>
          </a:solidFill>
        </a:ln>
      </a:spPr>
      <a:bodyPr wrap="square" lIns="36000" tIns="76946" rIns="36000" bIns="76946">
        <a:spAutoFit/>
      </a:bodyPr>
      <a:lstStyle>
        <a:defPPr defTabSz="974604">
          <a:defRPr sz="1450" b="1" dirty="0">
            <a:latin typeface="ＭＳ ゴシック" pitchFamily="49" charset="-128"/>
            <a:ea typeface="ＭＳ ゴシック" pitchFamily="49" charset="-128"/>
          </a:defRPr>
        </a:defPPr>
      </a:lstStyle>
      <a:style>
        <a:lnRef idx="2">
          <a:schemeClr val="accent6"/>
        </a:lnRef>
        <a:fillRef idx="1">
          <a:schemeClr val="lt1"/>
        </a:fillRef>
        <a:effectRef idx="0">
          <a:schemeClr val="accent6"/>
        </a:effectRef>
        <a:fontRef idx="minor">
          <a:schemeClr val="dk1"/>
        </a:fontRef>
      </a: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13920</TotalTime>
  <Words>680</Words>
  <Application>Microsoft Office PowerPoint</Application>
  <PresentationFormat>A4 210 x 297 mm</PresentationFormat>
  <Paragraphs>72</Paragraphs>
  <Slides>2</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2</vt:i4>
      </vt:variant>
    </vt:vector>
  </HeadingPairs>
  <TitlesOfParts>
    <vt:vector size="13" baseType="lpstr">
      <vt:lpstr>AR丸ゴシック体M</vt:lpstr>
      <vt:lpstr>Meiryo UI</vt:lpstr>
      <vt:lpstr>ＭＳ Ｐゴシック</vt:lpstr>
      <vt:lpstr>ＭＳ ゴシック</vt:lpstr>
      <vt:lpstr>メイリオ</vt:lpstr>
      <vt:lpstr>游ゴシック</vt:lpstr>
      <vt:lpstr>Arial</vt:lpstr>
      <vt:lpstr>Calibri</vt:lpstr>
      <vt:lpstr>Wingdings</vt:lpstr>
      <vt:lpstr>6_blank</vt:lpstr>
      <vt:lpstr>34_標準デザイン</vt:lpstr>
      <vt:lpstr>PowerPoint プレゼンテーション</vt:lpstr>
      <vt:lpstr>PowerPoint プレゼンテーション</vt:lpstr>
    </vt:vector>
  </TitlesOfParts>
  <Company>内閣府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小豆畑 逸郎（創生本部事務局）</dc:creator>
  <cp:lastModifiedBy>末永 珠佑（創生本部事務局）</cp:lastModifiedBy>
  <cp:revision>1743</cp:revision>
  <cp:lastPrinted>2021-05-17T01:14:58Z</cp:lastPrinted>
  <dcterms:created xsi:type="dcterms:W3CDTF">2016-12-07T11:56:58Z</dcterms:created>
  <dcterms:modified xsi:type="dcterms:W3CDTF">2021-06-04T06:06:59Z</dcterms:modified>
</cp:coreProperties>
</file>