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0" r:id="rId2"/>
    <p:sldMasterId id="2147483693" r:id="rId3"/>
  </p:sldMasterIdLst>
  <p:notesMasterIdLst>
    <p:notesMasterId r:id="rId8"/>
  </p:notesMasterIdLst>
  <p:sldIdLst>
    <p:sldId id="264" r:id="rId4"/>
    <p:sldId id="263" r:id="rId5"/>
    <p:sldId id="260" r:id="rId6"/>
    <p:sldId id="265" r:id="rId7"/>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53" autoAdjust="0"/>
    <p:restoredTop sz="94660"/>
  </p:normalViewPr>
  <p:slideViewPr>
    <p:cSldViewPr snapToGrid="0">
      <p:cViewPr varScale="1">
        <p:scale>
          <a:sx n="115" d="100"/>
          <a:sy n="115" d="100"/>
        </p:scale>
        <p:origin x="13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26" tIns="45713" rIns="91426"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26" tIns="45713" rIns="91426" bIns="45713" rtlCol="0"/>
          <a:lstStyle>
            <a:lvl1pPr algn="r">
              <a:defRPr sz="1200"/>
            </a:lvl1pPr>
          </a:lstStyle>
          <a:p>
            <a:fld id="{6023256C-FC4C-484B-98ED-B7BC355E2FF7}" type="datetimeFigureOut">
              <a:rPr kumimoji="1" lang="ja-JP" altLang="en-US" smtClean="0"/>
              <a:t>2021/6/29</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26" tIns="45713" rIns="91426" bIns="45713"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1"/>
          </a:xfrm>
          <a:prstGeom prst="rect">
            <a:avLst/>
          </a:prstGeom>
        </p:spPr>
        <p:txBody>
          <a:bodyPr vert="horz" lIns="91426" tIns="45713" rIns="91426" bIns="4571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26" tIns="45713" rIns="91426"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26" tIns="45713" rIns="91426" bIns="45713" rtlCol="0" anchor="b"/>
          <a:lstStyle>
            <a:lvl1pPr algn="r">
              <a:defRPr sz="1200"/>
            </a:lvl1pPr>
          </a:lstStyle>
          <a:p>
            <a:fld id="{A0840662-B07C-4B90-85BC-532AE4737C1E}" type="slidenum">
              <a:rPr kumimoji="1" lang="ja-JP" altLang="en-US" smtClean="0"/>
              <a:t>‹#›</a:t>
            </a:fld>
            <a:endParaRPr kumimoji="1" lang="ja-JP" altLang="en-US"/>
          </a:p>
        </p:txBody>
      </p:sp>
    </p:spTree>
    <p:extLst>
      <p:ext uri="{BB962C8B-B14F-4D97-AF65-F5344CB8AC3E}">
        <p14:creationId xmlns:p14="http://schemas.microsoft.com/office/powerpoint/2010/main" val="24042509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38163" y="842963"/>
            <a:ext cx="6089650" cy="4217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68395">
              <a:defRPr/>
            </a:pPr>
            <a:fld id="{001C4203-32FE-4863-B1BE-A99A0DDDD049}" type="slidenum">
              <a:rPr kumimoji="0" lang="ja-JP" altLang="en-US">
                <a:solidFill>
                  <a:prstClr val="black"/>
                </a:solidFill>
                <a:latin typeface="Calibri"/>
                <a:ea typeface="ＭＳ Ｐゴシック" panose="020B0600070205080204" pitchFamily="50" charset="-128"/>
              </a:rPr>
              <a:pPr defTabSz="968395">
                <a:defRPr/>
              </a:pPr>
              <a:t>1</a:t>
            </a:fld>
            <a:endParaRPr kumimoji="0" lang="ja-JP" altLang="en-US" dirty="0">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762113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059" rtl="0" eaLnBrk="1" fontAlgn="auto" latinLnBrk="0" hangingPunct="1">
              <a:lnSpc>
                <a:spcPct val="100000"/>
              </a:lnSpc>
              <a:spcBef>
                <a:spcPts val="0"/>
              </a:spcBef>
              <a:spcAft>
                <a:spcPts val="0"/>
              </a:spcAft>
              <a:buClrTx/>
              <a:buSzTx/>
              <a:buFontTx/>
              <a:buNone/>
              <a:tabLst/>
              <a:defRPr/>
            </a:pPr>
            <a:fld id="{FF017C74-7171-4F31-AF7D-281D8E49612F}" type="slidenum">
              <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059"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72755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89" y="2130624"/>
            <a:ext cx="8420101"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71" y="3886204"/>
            <a:ext cx="6934201" cy="1752600"/>
          </a:xfrm>
        </p:spPr>
        <p:txBody>
          <a:bodyPr/>
          <a:lstStyle>
            <a:lvl1pPr marL="0" indent="0" algn="ctr">
              <a:buNone/>
              <a:defRPr>
                <a:solidFill>
                  <a:schemeClr val="tx1">
                    <a:tint val="75000"/>
                  </a:schemeClr>
                </a:solidFill>
              </a:defRPr>
            </a:lvl1pPr>
            <a:lvl2pPr marL="456739" indent="0" algn="ctr">
              <a:buNone/>
              <a:defRPr>
                <a:solidFill>
                  <a:schemeClr val="tx1">
                    <a:tint val="75000"/>
                  </a:schemeClr>
                </a:solidFill>
              </a:defRPr>
            </a:lvl2pPr>
            <a:lvl3pPr marL="913479" indent="0" algn="ctr">
              <a:buNone/>
              <a:defRPr>
                <a:solidFill>
                  <a:schemeClr val="tx1">
                    <a:tint val="75000"/>
                  </a:schemeClr>
                </a:solidFill>
              </a:defRPr>
            </a:lvl3pPr>
            <a:lvl4pPr marL="1370215" indent="0" algn="ctr">
              <a:buNone/>
              <a:defRPr>
                <a:solidFill>
                  <a:schemeClr val="tx1">
                    <a:tint val="75000"/>
                  </a:schemeClr>
                </a:solidFill>
              </a:defRPr>
            </a:lvl4pPr>
            <a:lvl5pPr marL="1826956" indent="0" algn="ctr">
              <a:buNone/>
              <a:defRPr>
                <a:solidFill>
                  <a:schemeClr val="tx1">
                    <a:tint val="75000"/>
                  </a:schemeClr>
                </a:solidFill>
              </a:defRPr>
            </a:lvl5pPr>
            <a:lvl6pPr marL="2283691" indent="0" algn="ctr">
              <a:buNone/>
              <a:defRPr>
                <a:solidFill>
                  <a:schemeClr val="tx1">
                    <a:tint val="75000"/>
                  </a:schemeClr>
                </a:solidFill>
              </a:defRPr>
            </a:lvl6pPr>
            <a:lvl7pPr marL="2740430" indent="0" algn="ctr">
              <a:buNone/>
              <a:defRPr>
                <a:solidFill>
                  <a:schemeClr val="tx1">
                    <a:tint val="75000"/>
                  </a:schemeClr>
                </a:solidFill>
              </a:defRPr>
            </a:lvl7pPr>
            <a:lvl8pPr marL="3197168" indent="0" algn="ctr">
              <a:buNone/>
              <a:defRPr>
                <a:solidFill>
                  <a:schemeClr val="tx1">
                    <a:tint val="75000"/>
                  </a:schemeClr>
                </a:solidFill>
              </a:defRPr>
            </a:lvl8pPr>
            <a:lvl9pPr marL="3653911"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fontAlgn="auto">
              <a:spcBef>
                <a:spcPts val="0"/>
              </a:spcBef>
              <a:spcAft>
                <a:spcPts val="0"/>
              </a:spcAft>
              <a:defRPr>
                <a:latin typeface="+mn-lt"/>
              </a:defRPr>
            </a:lvl1pPr>
          </a:lstStyle>
          <a:p>
            <a:pPr>
              <a:defRPr/>
            </a:pPr>
            <a:fld id="{6BA153B7-2C75-4913-A0BF-6DFA3BF4F62C}" type="datetime1">
              <a:rPr lang="ja-JP" altLang="en-US" smtClean="0"/>
              <a:t>2021/6/29</a:t>
            </a:fld>
            <a:endParaRPr lang="ja-JP" altLang="en-US"/>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atin typeface="Calibri" panose="020F0502020204030204" pitchFamily="34" charset="0"/>
              </a:defRPr>
            </a:lvl1pPr>
          </a:lstStyle>
          <a:p>
            <a:pPr>
              <a:defRPr/>
            </a:pPr>
            <a:fld id="{66F91635-9588-49BE-AAA4-28C4730D594D}" type="slidenum">
              <a:rPr lang="ja-JP" altLang="en-US"/>
              <a:pPr>
                <a:defRPr/>
              </a:pPr>
              <a:t>‹#›</a:t>
            </a:fld>
            <a:endParaRPr lang="ja-JP" altLang="en-US"/>
          </a:p>
        </p:txBody>
      </p:sp>
    </p:spTree>
    <p:extLst>
      <p:ext uri="{BB962C8B-B14F-4D97-AF65-F5344CB8AC3E}">
        <p14:creationId xmlns:p14="http://schemas.microsoft.com/office/powerpoint/2010/main" val="3094495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6275" y="1709738"/>
            <a:ext cx="8543925" cy="2852737"/>
          </a:xfrm>
          <a:prstGeom prst="rect">
            <a:avLst/>
          </a:prstGeo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76275" y="4589463"/>
            <a:ext cx="8543925"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a:xfrm>
            <a:off x="681038" y="6356350"/>
            <a:ext cx="2228850" cy="365125"/>
          </a:xfrm>
          <a:prstGeom prst="rect">
            <a:avLst/>
          </a:prstGeom>
        </p:spPr>
        <p:txBody>
          <a:bodyPr/>
          <a:lstStyle/>
          <a:p>
            <a:fld id="{1000B160-C039-4BEF-A0B8-332B9DC5194A}" type="datetime1">
              <a:rPr kumimoji="1" lang="ja-JP" altLang="en-US" smtClean="0"/>
              <a:t>2021/6/29</a:t>
            </a:fld>
            <a:endParaRPr kumimoji="1" lang="ja-JP" altLang="en-US"/>
          </a:p>
        </p:txBody>
      </p:sp>
      <p:sp>
        <p:nvSpPr>
          <p:cNvPr id="5" name="フッター プレースホルダー 4"/>
          <p:cNvSpPr>
            <a:spLocks noGrp="1"/>
          </p:cNvSpPr>
          <p:nvPr>
            <p:ph type="ftr" sz="quarter" idx="11"/>
          </p:nvPr>
        </p:nvSpPr>
        <p:spPr>
          <a:xfrm>
            <a:off x="3281363" y="6356350"/>
            <a:ext cx="3343275"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6996113" y="6356350"/>
            <a:ext cx="2228850" cy="365125"/>
          </a:xfrm>
          <a:prstGeom prst="rect">
            <a:avLst/>
          </a:prstGeom>
        </p:spPr>
        <p:txBody>
          <a:bodyPr/>
          <a:lstStyle/>
          <a:p>
            <a:fld id="{375AF0C0-7CDA-4BC1-99AE-7E9A2B7EBD1F}" type="slidenum">
              <a:rPr kumimoji="1" lang="ja-JP" altLang="en-US" smtClean="0"/>
              <a:t>‹#›</a:t>
            </a:fld>
            <a:endParaRPr kumimoji="1" lang="ja-JP" altLang="en-US"/>
          </a:p>
        </p:txBody>
      </p:sp>
    </p:spTree>
    <p:extLst>
      <p:ext uri="{BB962C8B-B14F-4D97-AF65-F5344CB8AC3E}">
        <p14:creationId xmlns:p14="http://schemas.microsoft.com/office/powerpoint/2010/main" val="877237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365125"/>
            <a:ext cx="8543925" cy="1325563"/>
          </a:xfrm>
          <a:prstGeom prst="rect">
            <a:avLst/>
          </a:prstGeom>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1038" y="1825625"/>
            <a:ext cx="4195762" cy="4351338"/>
          </a:xfrm>
          <a:prstGeom prst="rect">
            <a:avLst/>
          </a:prstGeo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29200" y="1825625"/>
            <a:ext cx="4195763" cy="4351338"/>
          </a:xfrm>
          <a:prstGeom prst="rect">
            <a:avLst/>
          </a:prstGeo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a:xfrm>
            <a:off x="681038" y="6356350"/>
            <a:ext cx="2228850" cy="365125"/>
          </a:xfrm>
          <a:prstGeom prst="rect">
            <a:avLst/>
          </a:prstGeom>
        </p:spPr>
        <p:txBody>
          <a:bodyPr/>
          <a:lstStyle/>
          <a:p>
            <a:fld id="{AF4B45B6-96FC-474E-A6D9-2F5C003BA792}" type="datetime1">
              <a:rPr kumimoji="1" lang="ja-JP" altLang="en-US" smtClean="0"/>
              <a:t>2021/6/29</a:t>
            </a:fld>
            <a:endParaRPr kumimoji="1" lang="ja-JP" altLang="en-US"/>
          </a:p>
        </p:txBody>
      </p:sp>
      <p:sp>
        <p:nvSpPr>
          <p:cNvPr id="6" name="フッター プレースホルダー 5"/>
          <p:cNvSpPr>
            <a:spLocks noGrp="1"/>
          </p:cNvSpPr>
          <p:nvPr>
            <p:ph type="ftr" sz="quarter" idx="11"/>
          </p:nvPr>
        </p:nvSpPr>
        <p:spPr>
          <a:xfrm>
            <a:off x="3281363" y="6356350"/>
            <a:ext cx="3343275"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6996113" y="6356350"/>
            <a:ext cx="2228850" cy="365125"/>
          </a:xfrm>
          <a:prstGeom prst="rect">
            <a:avLst/>
          </a:prstGeom>
        </p:spPr>
        <p:txBody>
          <a:bodyPr/>
          <a:lstStyle/>
          <a:p>
            <a:fld id="{375AF0C0-7CDA-4BC1-99AE-7E9A2B7EBD1F}" type="slidenum">
              <a:rPr kumimoji="1" lang="ja-JP" altLang="en-US" smtClean="0"/>
              <a:t>‹#›</a:t>
            </a:fld>
            <a:endParaRPr kumimoji="1" lang="ja-JP" altLang="en-US"/>
          </a:p>
        </p:txBody>
      </p:sp>
    </p:spTree>
    <p:extLst>
      <p:ext uri="{BB962C8B-B14F-4D97-AF65-F5344CB8AC3E}">
        <p14:creationId xmlns:p14="http://schemas.microsoft.com/office/powerpoint/2010/main" val="30428014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365125"/>
            <a:ext cx="8543925" cy="1325563"/>
          </a:xfrm>
          <a:prstGeom prst="rect">
            <a:avLst/>
          </a:prstGeo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2625" y="1681163"/>
            <a:ext cx="419100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2625" y="2505075"/>
            <a:ext cx="4191000" cy="3684588"/>
          </a:xfrm>
          <a:prstGeom prst="rect">
            <a:avLst/>
          </a:prstGeo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14913" y="1681163"/>
            <a:ext cx="42116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637" cy="3684588"/>
          </a:xfrm>
          <a:prstGeom prst="rect">
            <a:avLst/>
          </a:prstGeo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a:xfrm>
            <a:off x="681038" y="6356350"/>
            <a:ext cx="2228850" cy="365125"/>
          </a:xfrm>
          <a:prstGeom prst="rect">
            <a:avLst/>
          </a:prstGeom>
        </p:spPr>
        <p:txBody>
          <a:bodyPr/>
          <a:lstStyle/>
          <a:p>
            <a:fld id="{ED1679CA-4D93-425E-9E28-E71692BB1C58}" type="datetime1">
              <a:rPr kumimoji="1" lang="ja-JP" altLang="en-US" smtClean="0"/>
              <a:t>2021/6/29</a:t>
            </a:fld>
            <a:endParaRPr kumimoji="1" lang="ja-JP" altLang="en-US"/>
          </a:p>
        </p:txBody>
      </p:sp>
      <p:sp>
        <p:nvSpPr>
          <p:cNvPr id="8" name="フッター プレースホルダー 7"/>
          <p:cNvSpPr>
            <a:spLocks noGrp="1"/>
          </p:cNvSpPr>
          <p:nvPr>
            <p:ph type="ftr" sz="quarter" idx="11"/>
          </p:nvPr>
        </p:nvSpPr>
        <p:spPr>
          <a:xfrm>
            <a:off x="3281363" y="6356350"/>
            <a:ext cx="3343275" cy="365125"/>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a:xfrm>
            <a:off x="6996113" y="6356350"/>
            <a:ext cx="2228850" cy="365125"/>
          </a:xfrm>
          <a:prstGeom prst="rect">
            <a:avLst/>
          </a:prstGeom>
        </p:spPr>
        <p:txBody>
          <a:bodyPr/>
          <a:lstStyle/>
          <a:p>
            <a:fld id="{375AF0C0-7CDA-4BC1-99AE-7E9A2B7EBD1F}" type="slidenum">
              <a:rPr kumimoji="1" lang="ja-JP" altLang="en-US" smtClean="0"/>
              <a:t>‹#›</a:t>
            </a:fld>
            <a:endParaRPr kumimoji="1" lang="ja-JP" altLang="en-US"/>
          </a:p>
        </p:txBody>
      </p:sp>
    </p:spTree>
    <p:extLst>
      <p:ext uri="{BB962C8B-B14F-4D97-AF65-F5344CB8AC3E}">
        <p14:creationId xmlns:p14="http://schemas.microsoft.com/office/powerpoint/2010/main" val="18653117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365125"/>
            <a:ext cx="8543925" cy="1325563"/>
          </a:xfrm>
          <a:prstGeom prst="rect">
            <a:avLst/>
          </a:prstGeom>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a:xfrm>
            <a:off x="681038" y="6356350"/>
            <a:ext cx="2228850" cy="365125"/>
          </a:xfrm>
          <a:prstGeom prst="rect">
            <a:avLst/>
          </a:prstGeom>
        </p:spPr>
        <p:txBody>
          <a:bodyPr/>
          <a:lstStyle/>
          <a:p>
            <a:fld id="{9EE9E047-E613-471C-A1C8-F922366895B4}" type="datetime1">
              <a:rPr kumimoji="1" lang="ja-JP" altLang="en-US" smtClean="0"/>
              <a:t>2021/6/29</a:t>
            </a:fld>
            <a:endParaRPr kumimoji="1" lang="ja-JP" altLang="en-US"/>
          </a:p>
        </p:txBody>
      </p:sp>
      <p:sp>
        <p:nvSpPr>
          <p:cNvPr id="4" name="フッター プレースホルダー 3"/>
          <p:cNvSpPr>
            <a:spLocks noGrp="1"/>
          </p:cNvSpPr>
          <p:nvPr>
            <p:ph type="ftr" sz="quarter" idx="11"/>
          </p:nvPr>
        </p:nvSpPr>
        <p:spPr>
          <a:xfrm>
            <a:off x="3281363" y="6356350"/>
            <a:ext cx="3343275" cy="365125"/>
          </a:xfrm>
          <a:prstGeom prst="rect">
            <a:avLst/>
          </a:prstGeom>
        </p:spPr>
        <p:txBody>
          <a:bodyPr/>
          <a:lstStyle/>
          <a:p>
            <a:endParaRPr kumimoji="1" lang="ja-JP" altLang="en-US"/>
          </a:p>
        </p:txBody>
      </p:sp>
      <p:sp>
        <p:nvSpPr>
          <p:cNvPr id="5" name="スライド番号プレースホルダー 4"/>
          <p:cNvSpPr>
            <a:spLocks noGrp="1"/>
          </p:cNvSpPr>
          <p:nvPr>
            <p:ph type="sldNum" sz="quarter" idx="12"/>
          </p:nvPr>
        </p:nvSpPr>
        <p:spPr>
          <a:xfrm>
            <a:off x="6996113" y="6356350"/>
            <a:ext cx="2228850" cy="365125"/>
          </a:xfrm>
          <a:prstGeom prst="rect">
            <a:avLst/>
          </a:prstGeom>
        </p:spPr>
        <p:txBody>
          <a:bodyPr/>
          <a:lstStyle/>
          <a:p>
            <a:fld id="{375AF0C0-7CDA-4BC1-99AE-7E9A2B7EBD1F}" type="slidenum">
              <a:rPr kumimoji="1" lang="ja-JP" altLang="en-US" smtClean="0"/>
              <a:t>‹#›</a:t>
            </a:fld>
            <a:endParaRPr kumimoji="1" lang="ja-JP" altLang="en-US"/>
          </a:p>
        </p:txBody>
      </p:sp>
    </p:spTree>
    <p:extLst>
      <p:ext uri="{BB962C8B-B14F-4D97-AF65-F5344CB8AC3E}">
        <p14:creationId xmlns:p14="http://schemas.microsoft.com/office/powerpoint/2010/main" val="3531870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1038" y="6356350"/>
            <a:ext cx="2228850" cy="365125"/>
          </a:xfrm>
          <a:prstGeom prst="rect">
            <a:avLst/>
          </a:prstGeom>
        </p:spPr>
        <p:txBody>
          <a:bodyPr/>
          <a:lstStyle/>
          <a:p>
            <a:fld id="{C3C666B6-82C0-4830-9F7B-E8C825DAB148}" type="datetime1">
              <a:rPr kumimoji="1" lang="ja-JP" altLang="en-US" smtClean="0"/>
              <a:t>2021/6/29</a:t>
            </a:fld>
            <a:endParaRPr kumimoji="1" lang="ja-JP" altLang="en-US"/>
          </a:p>
        </p:txBody>
      </p:sp>
      <p:sp>
        <p:nvSpPr>
          <p:cNvPr id="3" name="フッター プレースホルダー 2"/>
          <p:cNvSpPr>
            <a:spLocks noGrp="1"/>
          </p:cNvSpPr>
          <p:nvPr>
            <p:ph type="ftr" sz="quarter" idx="11"/>
          </p:nvPr>
        </p:nvSpPr>
        <p:spPr>
          <a:xfrm>
            <a:off x="3281363" y="6356350"/>
            <a:ext cx="3343275" cy="365125"/>
          </a:xfrm>
          <a:prstGeom prst="rect">
            <a:avLst/>
          </a:prstGeom>
        </p:spPr>
        <p:txBody>
          <a:bodyPr/>
          <a:lstStyle/>
          <a:p>
            <a:endParaRPr kumimoji="1" lang="ja-JP" altLang="en-US"/>
          </a:p>
        </p:txBody>
      </p:sp>
      <p:sp>
        <p:nvSpPr>
          <p:cNvPr id="4" name="スライド番号プレースホルダー 3"/>
          <p:cNvSpPr>
            <a:spLocks noGrp="1"/>
          </p:cNvSpPr>
          <p:nvPr>
            <p:ph type="sldNum" sz="quarter" idx="12"/>
          </p:nvPr>
        </p:nvSpPr>
        <p:spPr>
          <a:xfrm>
            <a:off x="6996113" y="6356350"/>
            <a:ext cx="2228850" cy="365125"/>
          </a:xfrm>
          <a:prstGeom prst="rect">
            <a:avLst/>
          </a:prstGeom>
        </p:spPr>
        <p:txBody>
          <a:bodyPr/>
          <a:lstStyle/>
          <a:p>
            <a:fld id="{375AF0C0-7CDA-4BC1-99AE-7E9A2B7EBD1F}" type="slidenum">
              <a:rPr kumimoji="1" lang="ja-JP" altLang="en-US" smtClean="0"/>
              <a:t>‹#›</a:t>
            </a:fld>
            <a:endParaRPr kumimoji="1" lang="ja-JP" altLang="en-US"/>
          </a:p>
        </p:txBody>
      </p:sp>
    </p:spTree>
    <p:extLst>
      <p:ext uri="{BB962C8B-B14F-4D97-AF65-F5344CB8AC3E}">
        <p14:creationId xmlns:p14="http://schemas.microsoft.com/office/powerpoint/2010/main" val="108737795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a:prstGeom prst="rect">
            <a:avLst/>
          </a:prstGeo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11638" y="987425"/>
            <a:ext cx="5014912"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2625" y="2057400"/>
            <a:ext cx="3194050"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a:xfrm>
            <a:off x="681038" y="6356350"/>
            <a:ext cx="2228850" cy="365125"/>
          </a:xfrm>
          <a:prstGeom prst="rect">
            <a:avLst/>
          </a:prstGeom>
        </p:spPr>
        <p:txBody>
          <a:bodyPr/>
          <a:lstStyle/>
          <a:p>
            <a:fld id="{AB05268B-B96D-49C4-9DC4-1A8689B0549C}" type="datetime1">
              <a:rPr kumimoji="1" lang="ja-JP" altLang="en-US" smtClean="0"/>
              <a:t>2021/6/29</a:t>
            </a:fld>
            <a:endParaRPr kumimoji="1" lang="ja-JP" altLang="en-US"/>
          </a:p>
        </p:txBody>
      </p:sp>
      <p:sp>
        <p:nvSpPr>
          <p:cNvPr id="6" name="フッター プレースホルダー 5"/>
          <p:cNvSpPr>
            <a:spLocks noGrp="1"/>
          </p:cNvSpPr>
          <p:nvPr>
            <p:ph type="ftr" sz="quarter" idx="11"/>
          </p:nvPr>
        </p:nvSpPr>
        <p:spPr>
          <a:xfrm>
            <a:off x="3281363" y="6356350"/>
            <a:ext cx="3343275"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6996113" y="6356350"/>
            <a:ext cx="2228850" cy="365125"/>
          </a:xfrm>
          <a:prstGeom prst="rect">
            <a:avLst/>
          </a:prstGeom>
        </p:spPr>
        <p:txBody>
          <a:bodyPr/>
          <a:lstStyle/>
          <a:p>
            <a:fld id="{375AF0C0-7CDA-4BC1-99AE-7E9A2B7EBD1F}" type="slidenum">
              <a:rPr kumimoji="1" lang="ja-JP" altLang="en-US" smtClean="0"/>
              <a:t>‹#›</a:t>
            </a:fld>
            <a:endParaRPr kumimoji="1" lang="ja-JP" altLang="en-US"/>
          </a:p>
        </p:txBody>
      </p:sp>
    </p:spTree>
    <p:extLst>
      <p:ext uri="{BB962C8B-B14F-4D97-AF65-F5344CB8AC3E}">
        <p14:creationId xmlns:p14="http://schemas.microsoft.com/office/powerpoint/2010/main" val="3246603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a:prstGeom prst="rect">
            <a:avLst/>
          </a:prstGeo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11638" y="987425"/>
            <a:ext cx="5014912"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625" y="2057400"/>
            <a:ext cx="3194050"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a:xfrm>
            <a:off x="681038" y="6356350"/>
            <a:ext cx="2228850" cy="365125"/>
          </a:xfrm>
          <a:prstGeom prst="rect">
            <a:avLst/>
          </a:prstGeom>
        </p:spPr>
        <p:txBody>
          <a:bodyPr/>
          <a:lstStyle/>
          <a:p>
            <a:fld id="{9C20ED46-0C06-4F3C-974E-6C2F0060263B}" type="datetime1">
              <a:rPr kumimoji="1" lang="ja-JP" altLang="en-US" smtClean="0"/>
              <a:t>2021/6/29</a:t>
            </a:fld>
            <a:endParaRPr kumimoji="1" lang="ja-JP" altLang="en-US"/>
          </a:p>
        </p:txBody>
      </p:sp>
      <p:sp>
        <p:nvSpPr>
          <p:cNvPr id="6" name="フッター プレースホルダー 5"/>
          <p:cNvSpPr>
            <a:spLocks noGrp="1"/>
          </p:cNvSpPr>
          <p:nvPr>
            <p:ph type="ftr" sz="quarter" idx="11"/>
          </p:nvPr>
        </p:nvSpPr>
        <p:spPr>
          <a:xfrm>
            <a:off x="3281363" y="6356350"/>
            <a:ext cx="3343275"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6996113" y="6356350"/>
            <a:ext cx="2228850" cy="365125"/>
          </a:xfrm>
          <a:prstGeom prst="rect">
            <a:avLst/>
          </a:prstGeom>
        </p:spPr>
        <p:txBody>
          <a:bodyPr/>
          <a:lstStyle/>
          <a:p>
            <a:fld id="{375AF0C0-7CDA-4BC1-99AE-7E9A2B7EBD1F}" type="slidenum">
              <a:rPr kumimoji="1" lang="ja-JP" altLang="en-US" smtClean="0"/>
              <a:t>‹#›</a:t>
            </a:fld>
            <a:endParaRPr kumimoji="1" lang="ja-JP" altLang="en-US"/>
          </a:p>
        </p:txBody>
      </p:sp>
    </p:spTree>
    <p:extLst>
      <p:ext uri="{BB962C8B-B14F-4D97-AF65-F5344CB8AC3E}">
        <p14:creationId xmlns:p14="http://schemas.microsoft.com/office/powerpoint/2010/main" val="41568578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365125"/>
            <a:ext cx="8543925" cy="1325563"/>
          </a:xfrm>
          <a:prstGeom prst="rect">
            <a:avLst/>
          </a:prstGeom>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8" y="1825625"/>
            <a:ext cx="8543925" cy="4351338"/>
          </a:xfrm>
          <a:prstGeom prst="rect">
            <a:avLst/>
          </a:prstGeo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681038" y="6356350"/>
            <a:ext cx="2228850" cy="365125"/>
          </a:xfrm>
          <a:prstGeom prst="rect">
            <a:avLst/>
          </a:prstGeom>
        </p:spPr>
        <p:txBody>
          <a:bodyPr/>
          <a:lstStyle/>
          <a:p>
            <a:fld id="{798564FA-D5AC-4A61-8BB4-62BF803C37B0}" type="datetime1">
              <a:rPr kumimoji="1" lang="ja-JP" altLang="en-US" smtClean="0"/>
              <a:t>2021/6/29</a:t>
            </a:fld>
            <a:endParaRPr kumimoji="1" lang="ja-JP" altLang="en-US"/>
          </a:p>
        </p:txBody>
      </p:sp>
      <p:sp>
        <p:nvSpPr>
          <p:cNvPr id="5" name="フッター プレースホルダー 4"/>
          <p:cNvSpPr>
            <a:spLocks noGrp="1"/>
          </p:cNvSpPr>
          <p:nvPr>
            <p:ph type="ftr" sz="quarter" idx="11"/>
          </p:nvPr>
        </p:nvSpPr>
        <p:spPr>
          <a:xfrm>
            <a:off x="3281363" y="6356350"/>
            <a:ext cx="3343275"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6996113" y="6356350"/>
            <a:ext cx="2228850" cy="365125"/>
          </a:xfrm>
          <a:prstGeom prst="rect">
            <a:avLst/>
          </a:prstGeom>
        </p:spPr>
        <p:txBody>
          <a:bodyPr/>
          <a:lstStyle/>
          <a:p>
            <a:fld id="{375AF0C0-7CDA-4BC1-99AE-7E9A2B7EBD1F}" type="slidenum">
              <a:rPr kumimoji="1" lang="ja-JP" altLang="en-US" smtClean="0"/>
              <a:t>‹#›</a:t>
            </a:fld>
            <a:endParaRPr kumimoji="1" lang="ja-JP" altLang="en-US"/>
          </a:p>
        </p:txBody>
      </p:sp>
    </p:spTree>
    <p:extLst>
      <p:ext uri="{BB962C8B-B14F-4D97-AF65-F5344CB8AC3E}">
        <p14:creationId xmlns:p14="http://schemas.microsoft.com/office/powerpoint/2010/main" val="66754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9775" y="365125"/>
            <a:ext cx="2135188" cy="5811838"/>
          </a:xfrm>
          <a:prstGeom prst="rect">
            <a:avLst/>
          </a:prstGeo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8" y="365125"/>
            <a:ext cx="6256337" cy="5811838"/>
          </a:xfrm>
          <a:prstGeom prst="rect">
            <a:avLst/>
          </a:prstGeo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681038" y="6356350"/>
            <a:ext cx="2228850" cy="365125"/>
          </a:xfrm>
          <a:prstGeom prst="rect">
            <a:avLst/>
          </a:prstGeom>
        </p:spPr>
        <p:txBody>
          <a:bodyPr/>
          <a:lstStyle/>
          <a:p>
            <a:fld id="{D0F40900-1F6A-4F23-BC16-6024ECBD5180}" type="datetime1">
              <a:rPr kumimoji="1" lang="ja-JP" altLang="en-US" smtClean="0"/>
              <a:t>2021/6/29</a:t>
            </a:fld>
            <a:endParaRPr kumimoji="1" lang="ja-JP" altLang="en-US"/>
          </a:p>
        </p:txBody>
      </p:sp>
      <p:sp>
        <p:nvSpPr>
          <p:cNvPr id="5" name="フッター プレースホルダー 4"/>
          <p:cNvSpPr>
            <a:spLocks noGrp="1"/>
          </p:cNvSpPr>
          <p:nvPr>
            <p:ph type="ftr" sz="quarter" idx="11"/>
          </p:nvPr>
        </p:nvSpPr>
        <p:spPr>
          <a:xfrm>
            <a:off x="3281363" y="6356350"/>
            <a:ext cx="3343275"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6996113" y="6356350"/>
            <a:ext cx="2228850" cy="365125"/>
          </a:xfrm>
          <a:prstGeom prst="rect">
            <a:avLst/>
          </a:prstGeom>
        </p:spPr>
        <p:txBody>
          <a:bodyPr/>
          <a:lstStyle/>
          <a:p>
            <a:fld id="{375AF0C0-7CDA-4BC1-99AE-7E9A2B7EBD1F}" type="slidenum">
              <a:rPr kumimoji="1" lang="ja-JP" altLang="en-US" smtClean="0"/>
              <a:t>‹#›</a:t>
            </a:fld>
            <a:endParaRPr kumimoji="1" lang="ja-JP" altLang="en-US"/>
          </a:p>
        </p:txBody>
      </p:sp>
    </p:spTree>
    <p:extLst>
      <p:ext uri="{BB962C8B-B14F-4D97-AF65-F5344CB8AC3E}">
        <p14:creationId xmlns:p14="http://schemas.microsoft.com/office/powerpoint/2010/main" val="8121941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95285" indent="0" algn="ctr">
              <a:buNone/>
              <a:defRPr>
                <a:solidFill>
                  <a:schemeClr val="tx1">
                    <a:tint val="75000"/>
                  </a:schemeClr>
                </a:solidFill>
              </a:defRPr>
            </a:lvl2pPr>
            <a:lvl3pPr marL="990570" indent="0" algn="ctr">
              <a:buNone/>
              <a:defRPr>
                <a:solidFill>
                  <a:schemeClr val="tx1">
                    <a:tint val="75000"/>
                  </a:schemeClr>
                </a:solidFill>
              </a:defRPr>
            </a:lvl3pPr>
            <a:lvl4pPr marL="1485854" indent="0" algn="ctr">
              <a:buNone/>
              <a:defRPr>
                <a:solidFill>
                  <a:schemeClr val="tx1">
                    <a:tint val="75000"/>
                  </a:schemeClr>
                </a:solidFill>
              </a:defRPr>
            </a:lvl4pPr>
            <a:lvl5pPr marL="1981139" indent="0" algn="ctr">
              <a:buNone/>
              <a:defRPr>
                <a:solidFill>
                  <a:schemeClr val="tx1">
                    <a:tint val="75000"/>
                  </a:schemeClr>
                </a:solidFill>
              </a:defRPr>
            </a:lvl5pPr>
            <a:lvl6pPr marL="2476424" indent="0" algn="ctr">
              <a:buNone/>
              <a:defRPr>
                <a:solidFill>
                  <a:schemeClr val="tx1">
                    <a:tint val="75000"/>
                  </a:schemeClr>
                </a:solidFill>
              </a:defRPr>
            </a:lvl6pPr>
            <a:lvl7pPr marL="2971709" indent="0" algn="ctr">
              <a:buNone/>
              <a:defRPr>
                <a:solidFill>
                  <a:schemeClr val="tx1">
                    <a:tint val="75000"/>
                  </a:schemeClr>
                </a:solidFill>
              </a:defRPr>
            </a:lvl7pPr>
            <a:lvl8pPr marL="3466993" indent="0" algn="ctr">
              <a:buNone/>
              <a:defRPr>
                <a:solidFill>
                  <a:schemeClr val="tx1">
                    <a:tint val="75000"/>
                  </a:schemeClr>
                </a:solidFill>
              </a:defRPr>
            </a:lvl8pPr>
            <a:lvl9pPr marL="3962278"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B9B1E5A-2004-47F3-9485-25F7D349A09C}" type="datetime1">
              <a:rPr kumimoji="1" lang="ja-JP" altLang="en-US" smtClean="0"/>
              <a:t>2021/6/29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extLst>
      <p:ext uri="{BB962C8B-B14F-4D97-AF65-F5344CB8AC3E}">
        <p14:creationId xmlns:p14="http://schemas.microsoft.com/office/powerpoint/2010/main" val="3054637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auto">
              <a:spcBef>
                <a:spcPts val="0"/>
              </a:spcBef>
              <a:spcAft>
                <a:spcPts val="0"/>
              </a:spcAft>
              <a:defRPr>
                <a:latin typeface="+mn-lt"/>
              </a:defRPr>
            </a:lvl1pPr>
          </a:lstStyle>
          <a:p>
            <a:pPr>
              <a:defRPr/>
            </a:pPr>
            <a:fld id="{4D28C97A-9B64-473A-AB58-E61626A404FA}" type="datetime1">
              <a:rPr lang="ja-JP" altLang="en-US" smtClean="0"/>
              <a:t>2021/6/29</a:t>
            </a:fld>
            <a:endParaRPr lang="ja-JP" altLang="en-US"/>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atin typeface="Calibri" panose="020F0502020204030204" pitchFamily="34" charset="0"/>
              </a:defRPr>
            </a:lvl1pPr>
          </a:lstStyle>
          <a:p>
            <a:pPr>
              <a:defRPr/>
            </a:pPr>
            <a:fld id="{71D093AD-C687-4D7A-B9E0-8D2106E4FBEF}" type="slidenum">
              <a:rPr lang="ja-JP" altLang="en-US"/>
              <a:pPr>
                <a:defRPr/>
              </a:pPr>
              <a:t>‹#›</a:t>
            </a:fld>
            <a:endParaRPr lang="ja-JP" altLang="en-US"/>
          </a:p>
        </p:txBody>
      </p:sp>
    </p:spTree>
    <p:extLst>
      <p:ext uri="{BB962C8B-B14F-4D97-AF65-F5344CB8AC3E}">
        <p14:creationId xmlns:p14="http://schemas.microsoft.com/office/powerpoint/2010/main" val="3944989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43672C7-D513-4F83-ADC7-8C01754085F3}" type="datetime1">
              <a:rPr kumimoji="1" lang="ja-JP" altLang="en-US" smtClean="0"/>
              <a:t>2021/6/29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a:xfrm>
            <a:off x="7594600" y="6538913"/>
            <a:ext cx="2311400" cy="365125"/>
          </a:xfrm>
        </p:spPr>
        <p:txBody>
          <a:bodyPr/>
          <a:lstStyle/>
          <a:p>
            <a:fld id="{D2D8002D-B5B0-4BAC-B1F6-782DDCCE6D9C}" type="slidenum">
              <a:rPr kumimoji="1" lang="ja-JP" altLang="en-US" smtClean="0"/>
              <a:pPr/>
              <a:t>‹#›</a:t>
            </a:fld>
            <a:endParaRPr kumimoji="1" lang="ja-JP" altLang="en-US" dirty="0"/>
          </a:p>
        </p:txBody>
      </p:sp>
    </p:spTree>
    <p:extLst>
      <p:ext uri="{BB962C8B-B14F-4D97-AF65-F5344CB8AC3E}">
        <p14:creationId xmlns:p14="http://schemas.microsoft.com/office/powerpoint/2010/main" val="397324470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333"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167">
                <a:solidFill>
                  <a:schemeClr val="tx1">
                    <a:tint val="75000"/>
                  </a:schemeClr>
                </a:solidFill>
              </a:defRPr>
            </a:lvl1pPr>
            <a:lvl2pPr marL="495285" indent="0">
              <a:buNone/>
              <a:defRPr sz="1950">
                <a:solidFill>
                  <a:schemeClr val="tx1">
                    <a:tint val="75000"/>
                  </a:schemeClr>
                </a:solidFill>
              </a:defRPr>
            </a:lvl2pPr>
            <a:lvl3pPr marL="990570" indent="0">
              <a:buNone/>
              <a:defRPr sz="1733">
                <a:solidFill>
                  <a:schemeClr val="tx1">
                    <a:tint val="75000"/>
                  </a:schemeClr>
                </a:solidFill>
              </a:defRPr>
            </a:lvl3pPr>
            <a:lvl4pPr marL="1485854" indent="0">
              <a:buNone/>
              <a:defRPr sz="1517">
                <a:solidFill>
                  <a:schemeClr val="tx1">
                    <a:tint val="75000"/>
                  </a:schemeClr>
                </a:solidFill>
              </a:defRPr>
            </a:lvl4pPr>
            <a:lvl5pPr marL="1981139" indent="0">
              <a:buNone/>
              <a:defRPr sz="1517">
                <a:solidFill>
                  <a:schemeClr val="tx1">
                    <a:tint val="75000"/>
                  </a:schemeClr>
                </a:solidFill>
              </a:defRPr>
            </a:lvl5pPr>
            <a:lvl6pPr marL="2476424" indent="0">
              <a:buNone/>
              <a:defRPr sz="1517">
                <a:solidFill>
                  <a:schemeClr val="tx1">
                    <a:tint val="75000"/>
                  </a:schemeClr>
                </a:solidFill>
              </a:defRPr>
            </a:lvl6pPr>
            <a:lvl7pPr marL="2971709" indent="0">
              <a:buNone/>
              <a:defRPr sz="1517">
                <a:solidFill>
                  <a:schemeClr val="tx1">
                    <a:tint val="75000"/>
                  </a:schemeClr>
                </a:solidFill>
              </a:defRPr>
            </a:lvl7pPr>
            <a:lvl8pPr marL="3466993" indent="0">
              <a:buNone/>
              <a:defRPr sz="1517">
                <a:solidFill>
                  <a:schemeClr val="tx1">
                    <a:tint val="75000"/>
                  </a:schemeClr>
                </a:solidFill>
              </a:defRPr>
            </a:lvl8pPr>
            <a:lvl9pPr marL="3962278" indent="0">
              <a:buNone/>
              <a:defRPr sz="1517">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C47FBC9-0038-460F-A59E-725BDBE6B0E3}" type="datetime1">
              <a:rPr kumimoji="1" lang="ja-JP" altLang="en-US" smtClean="0"/>
              <a:t>2021/6/29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extLst>
      <p:ext uri="{BB962C8B-B14F-4D97-AF65-F5344CB8AC3E}">
        <p14:creationId xmlns:p14="http://schemas.microsoft.com/office/powerpoint/2010/main" val="8829120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2FEAF3B-B654-432E-A551-A2E2893BD4A1}" type="datetime1">
              <a:rPr kumimoji="1" lang="ja-JP" altLang="en-US" smtClean="0"/>
              <a:t>2021/6/29</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extLst>
      <p:ext uri="{BB962C8B-B14F-4D97-AF65-F5344CB8AC3E}">
        <p14:creationId xmlns:p14="http://schemas.microsoft.com/office/powerpoint/2010/main" val="28168213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C49C847-EE91-4951-815D-3D4FE4AC1E6A}" type="datetime1">
              <a:rPr kumimoji="1" lang="ja-JP" altLang="en-US" smtClean="0"/>
              <a:t>2021/6/29</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extLst>
      <p:ext uri="{BB962C8B-B14F-4D97-AF65-F5344CB8AC3E}">
        <p14:creationId xmlns:p14="http://schemas.microsoft.com/office/powerpoint/2010/main" val="2865587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36F006B9-CAEA-4BA2-9709-9BA5C9034B3E}" type="datetime1">
              <a:rPr kumimoji="1" lang="ja-JP" altLang="en-US" smtClean="0"/>
              <a:t>2021/6/29</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extLst>
      <p:ext uri="{BB962C8B-B14F-4D97-AF65-F5344CB8AC3E}">
        <p14:creationId xmlns:p14="http://schemas.microsoft.com/office/powerpoint/2010/main" val="5172329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BE9AD2-5A43-471C-9869-41DB5953605E}" type="datetime1">
              <a:rPr kumimoji="1" lang="ja-JP" altLang="en-US" smtClean="0"/>
              <a:t>2021/6/29</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a:xfrm>
            <a:off x="7605865" y="6559778"/>
            <a:ext cx="2311400" cy="365125"/>
          </a:xfrm>
        </p:spPr>
        <p:txBody>
          <a:bodyPr/>
          <a:lstStyle/>
          <a:p>
            <a:fld id="{D2D8002D-B5B0-4BAC-B1F6-782DDCCE6D9C}" type="slidenum">
              <a:rPr kumimoji="1" lang="ja-JP" altLang="en-US" smtClean="0"/>
              <a:pPr/>
              <a:t>‹#›</a:t>
            </a:fld>
            <a:endParaRPr kumimoji="1" lang="ja-JP" altLang="en-US" dirty="0"/>
          </a:p>
        </p:txBody>
      </p:sp>
    </p:spTree>
    <p:extLst>
      <p:ext uri="{BB962C8B-B14F-4D97-AF65-F5344CB8AC3E}">
        <p14:creationId xmlns:p14="http://schemas.microsoft.com/office/powerpoint/2010/main" val="143464850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167"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D481E0B-7875-4FA5-818F-B889F67F0C22}" type="datetime1">
              <a:rPr kumimoji="1" lang="ja-JP" altLang="en-US" smtClean="0"/>
              <a:t>2021/6/29</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extLst>
      <p:ext uri="{BB962C8B-B14F-4D97-AF65-F5344CB8AC3E}">
        <p14:creationId xmlns:p14="http://schemas.microsoft.com/office/powerpoint/2010/main" val="20704998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67"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endParaRPr kumimoji="1" lang="ja-JP" altLang="en-US" dirty="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FBC1313-4B2E-4454-9A8A-5EEB9F11A249}" type="datetime1">
              <a:rPr kumimoji="1" lang="ja-JP" altLang="en-US" smtClean="0"/>
              <a:t>2021/6/29</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extLst>
      <p:ext uri="{BB962C8B-B14F-4D97-AF65-F5344CB8AC3E}">
        <p14:creationId xmlns:p14="http://schemas.microsoft.com/office/powerpoint/2010/main" val="21645219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0C6A72A-9E10-4AB8-B349-9D17B34763FC}" type="datetime1">
              <a:rPr kumimoji="1" lang="ja-JP" altLang="en-US" smtClean="0"/>
              <a:t>2021/6/29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extLst>
      <p:ext uri="{BB962C8B-B14F-4D97-AF65-F5344CB8AC3E}">
        <p14:creationId xmlns:p14="http://schemas.microsoft.com/office/powerpoint/2010/main" val="41661398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EC50412-10ED-4DBF-BF92-F49D7067386E}" type="datetime1">
              <a:rPr kumimoji="1" lang="ja-JP" altLang="en-US" smtClean="0"/>
              <a:t>2021/6/29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extLst>
      <p:ext uri="{BB962C8B-B14F-4D97-AF65-F5344CB8AC3E}">
        <p14:creationId xmlns:p14="http://schemas.microsoft.com/office/powerpoint/2010/main" val="4248561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92" y="4407087"/>
            <a:ext cx="8420101"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92" y="2906770"/>
            <a:ext cx="8420101" cy="1500187"/>
          </a:xfrm>
        </p:spPr>
        <p:txBody>
          <a:bodyPr anchor="b"/>
          <a:lstStyle>
            <a:lvl1pPr marL="0" indent="0">
              <a:buNone/>
              <a:defRPr sz="2000">
                <a:solidFill>
                  <a:schemeClr val="tx1">
                    <a:tint val="75000"/>
                  </a:schemeClr>
                </a:solidFill>
              </a:defRPr>
            </a:lvl1pPr>
            <a:lvl2pPr marL="456739" indent="0">
              <a:buNone/>
              <a:defRPr sz="1800">
                <a:solidFill>
                  <a:schemeClr val="tx1">
                    <a:tint val="75000"/>
                  </a:schemeClr>
                </a:solidFill>
              </a:defRPr>
            </a:lvl2pPr>
            <a:lvl3pPr marL="913479" indent="0">
              <a:buNone/>
              <a:defRPr sz="1600">
                <a:solidFill>
                  <a:schemeClr val="tx1">
                    <a:tint val="75000"/>
                  </a:schemeClr>
                </a:solidFill>
              </a:defRPr>
            </a:lvl3pPr>
            <a:lvl4pPr marL="1370215" indent="0">
              <a:buNone/>
              <a:defRPr sz="1400">
                <a:solidFill>
                  <a:schemeClr val="tx1">
                    <a:tint val="75000"/>
                  </a:schemeClr>
                </a:solidFill>
              </a:defRPr>
            </a:lvl4pPr>
            <a:lvl5pPr marL="1826956" indent="0">
              <a:buNone/>
              <a:defRPr sz="1400">
                <a:solidFill>
                  <a:schemeClr val="tx1">
                    <a:tint val="75000"/>
                  </a:schemeClr>
                </a:solidFill>
              </a:defRPr>
            </a:lvl5pPr>
            <a:lvl6pPr marL="2283691" indent="0">
              <a:buNone/>
              <a:defRPr sz="1400">
                <a:solidFill>
                  <a:schemeClr val="tx1">
                    <a:tint val="75000"/>
                  </a:schemeClr>
                </a:solidFill>
              </a:defRPr>
            </a:lvl6pPr>
            <a:lvl7pPr marL="2740430" indent="0">
              <a:buNone/>
              <a:defRPr sz="1400">
                <a:solidFill>
                  <a:schemeClr val="tx1">
                    <a:tint val="75000"/>
                  </a:schemeClr>
                </a:solidFill>
              </a:defRPr>
            </a:lvl7pPr>
            <a:lvl8pPr marL="3197168" indent="0">
              <a:buNone/>
              <a:defRPr sz="1400">
                <a:solidFill>
                  <a:schemeClr val="tx1">
                    <a:tint val="75000"/>
                  </a:schemeClr>
                </a:solidFill>
              </a:defRPr>
            </a:lvl8pPr>
            <a:lvl9pPr marL="3653911"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fontAlgn="auto">
              <a:spcBef>
                <a:spcPts val="0"/>
              </a:spcBef>
              <a:spcAft>
                <a:spcPts val="0"/>
              </a:spcAft>
              <a:defRPr>
                <a:latin typeface="+mn-lt"/>
              </a:defRPr>
            </a:lvl1pPr>
          </a:lstStyle>
          <a:p>
            <a:pPr>
              <a:defRPr/>
            </a:pPr>
            <a:fld id="{3B506978-B443-4C80-9148-5AE4DF55B05B}" type="datetime1">
              <a:rPr lang="ja-JP" altLang="en-US" smtClean="0"/>
              <a:t>2021/6/29</a:t>
            </a:fld>
            <a:endParaRPr lang="ja-JP" altLang="en-US"/>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atin typeface="Calibri" panose="020F0502020204030204" pitchFamily="34" charset="0"/>
              </a:defRPr>
            </a:lvl1pPr>
          </a:lstStyle>
          <a:p>
            <a:pPr>
              <a:defRPr/>
            </a:pPr>
            <a:fld id="{2E247EB1-B0AF-4294-9CE6-9D381E622B40}" type="slidenum">
              <a:rPr lang="ja-JP" altLang="en-US"/>
              <a:pPr>
                <a:defRPr/>
              </a:pPr>
              <a:t>‹#›</a:t>
            </a:fld>
            <a:endParaRPr lang="ja-JP" altLang="en-US"/>
          </a:p>
        </p:txBody>
      </p:sp>
    </p:spTree>
    <p:extLst>
      <p:ext uri="{BB962C8B-B14F-4D97-AF65-F5344CB8AC3E}">
        <p14:creationId xmlns:p14="http://schemas.microsoft.com/office/powerpoint/2010/main" val="2012022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2458187" y="343999"/>
            <a:ext cx="4989631" cy="206082"/>
          </a:xfrm>
        </p:spPr>
        <p:txBody>
          <a:bodyPr lIns="0" tIns="0" rIns="0" bIns="0"/>
          <a:lstStyle>
            <a:lvl1pPr>
              <a:defRPr sz="1339" b="0" i="0">
                <a:solidFill>
                  <a:schemeClr val="tx1"/>
                </a:solidFill>
                <a:latin typeface="ＭＳ Ｐゴシック"/>
                <a:cs typeface="ＭＳ Ｐゴシック"/>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A0CFAFBF-4633-4AAE-AA3D-F742FEB9019D}" type="datetime1">
              <a:rPr lang="ja-JP" altLang="en-US" smtClean="0">
                <a:solidFill>
                  <a:prstClr val="black">
                    <a:tint val="75000"/>
                  </a:prstClr>
                </a:solidFill>
              </a:rPr>
              <a:t>2021/6/29</a:t>
            </a:fld>
            <a:endParaRPr lang="en-US" dirty="0">
              <a:solidFill>
                <a:prstClr val="black">
                  <a:tint val="75000"/>
                </a:prstClr>
              </a:solidFill>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1765165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76" y="1600227"/>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277" y="1600227"/>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fontAlgn="auto">
              <a:spcBef>
                <a:spcPts val="0"/>
              </a:spcBef>
              <a:spcAft>
                <a:spcPts val="0"/>
              </a:spcAft>
              <a:defRPr>
                <a:latin typeface="+mn-lt"/>
              </a:defRPr>
            </a:lvl1pPr>
          </a:lstStyle>
          <a:p>
            <a:pPr>
              <a:defRPr/>
            </a:pPr>
            <a:fld id="{5B569936-EB7D-45C0-A803-C5ACD9748640}" type="datetime1">
              <a:rPr lang="ja-JP" altLang="en-US" smtClean="0"/>
              <a:t>2021/6/29</a:t>
            </a:fld>
            <a:endParaRPr lang="ja-JP" altLang="en-US"/>
          </a:p>
        </p:txBody>
      </p:sp>
      <p:sp>
        <p:nvSpPr>
          <p:cNvPr id="6" name="フッター プレースホルダー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a:defRPr>
                <a:latin typeface="Calibri" panose="020F0502020204030204" pitchFamily="34" charset="0"/>
              </a:defRPr>
            </a:lvl1pPr>
          </a:lstStyle>
          <a:p>
            <a:pPr>
              <a:defRPr/>
            </a:pPr>
            <a:fld id="{59AD829A-A3B1-486A-98FB-17F0D15D4351}" type="slidenum">
              <a:rPr lang="ja-JP" altLang="en-US"/>
              <a:pPr>
                <a:defRPr/>
              </a:pPr>
              <a:t>‹#›</a:t>
            </a:fld>
            <a:endParaRPr lang="ja-JP" altLang="en-US"/>
          </a:p>
        </p:txBody>
      </p:sp>
    </p:spTree>
    <p:extLst>
      <p:ext uri="{BB962C8B-B14F-4D97-AF65-F5344CB8AC3E}">
        <p14:creationId xmlns:p14="http://schemas.microsoft.com/office/powerpoint/2010/main" val="2880670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28" y="1535113"/>
            <a:ext cx="4376738" cy="639762"/>
          </a:xfrm>
        </p:spPr>
        <p:txBody>
          <a:bodyPr anchor="b"/>
          <a:lstStyle>
            <a:lvl1pPr marL="0" indent="0">
              <a:buNone/>
              <a:defRPr sz="2400" b="1"/>
            </a:lvl1pPr>
            <a:lvl2pPr marL="456739" indent="0">
              <a:buNone/>
              <a:defRPr sz="2000" b="1"/>
            </a:lvl2pPr>
            <a:lvl3pPr marL="913479" indent="0">
              <a:buNone/>
              <a:defRPr sz="1800" b="1"/>
            </a:lvl3pPr>
            <a:lvl4pPr marL="1370215" indent="0">
              <a:buNone/>
              <a:defRPr sz="1600" b="1"/>
            </a:lvl4pPr>
            <a:lvl5pPr marL="1826956" indent="0">
              <a:buNone/>
              <a:defRPr sz="1600" b="1"/>
            </a:lvl5pPr>
            <a:lvl6pPr marL="2283691" indent="0">
              <a:buNone/>
              <a:defRPr sz="1600" b="1"/>
            </a:lvl6pPr>
            <a:lvl7pPr marL="2740430" indent="0">
              <a:buNone/>
              <a:defRPr sz="1600" b="1"/>
            </a:lvl7pPr>
            <a:lvl8pPr marL="3197168" indent="0">
              <a:buNone/>
              <a:defRPr sz="1600" b="1"/>
            </a:lvl8pPr>
            <a:lvl9pPr marL="3653911"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28" y="2174887"/>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450" y="1535113"/>
            <a:ext cx="4378325" cy="639762"/>
          </a:xfrm>
        </p:spPr>
        <p:txBody>
          <a:bodyPr anchor="b"/>
          <a:lstStyle>
            <a:lvl1pPr marL="0" indent="0">
              <a:buNone/>
              <a:defRPr sz="2400" b="1"/>
            </a:lvl1pPr>
            <a:lvl2pPr marL="456739" indent="0">
              <a:buNone/>
              <a:defRPr sz="2000" b="1"/>
            </a:lvl2pPr>
            <a:lvl3pPr marL="913479" indent="0">
              <a:buNone/>
              <a:defRPr sz="1800" b="1"/>
            </a:lvl3pPr>
            <a:lvl4pPr marL="1370215" indent="0">
              <a:buNone/>
              <a:defRPr sz="1600" b="1"/>
            </a:lvl4pPr>
            <a:lvl5pPr marL="1826956" indent="0">
              <a:buNone/>
              <a:defRPr sz="1600" b="1"/>
            </a:lvl5pPr>
            <a:lvl6pPr marL="2283691" indent="0">
              <a:buNone/>
              <a:defRPr sz="1600" b="1"/>
            </a:lvl6pPr>
            <a:lvl7pPr marL="2740430" indent="0">
              <a:buNone/>
              <a:defRPr sz="1600" b="1"/>
            </a:lvl7pPr>
            <a:lvl8pPr marL="3197168" indent="0">
              <a:buNone/>
              <a:defRPr sz="1600" b="1"/>
            </a:lvl8pPr>
            <a:lvl9pPr marL="3653911"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450" y="2174887"/>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fontAlgn="auto">
              <a:spcBef>
                <a:spcPts val="0"/>
              </a:spcBef>
              <a:spcAft>
                <a:spcPts val="0"/>
              </a:spcAft>
              <a:defRPr>
                <a:latin typeface="+mn-lt"/>
              </a:defRPr>
            </a:lvl1pPr>
          </a:lstStyle>
          <a:p>
            <a:pPr>
              <a:defRPr/>
            </a:pPr>
            <a:fld id="{394FFA16-B430-42F1-9C48-571AD46CE042}" type="datetime1">
              <a:rPr lang="ja-JP" altLang="en-US" smtClean="0"/>
              <a:t>2021/6/29</a:t>
            </a:fld>
            <a:endParaRPr lang="ja-JP" altLang="en-US"/>
          </a:p>
        </p:txBody>
      </p:sp>
      <p:sp>
        <p:nvSpPr>
          <p:cNvPr id="8" name="フッター プレースホルダー 7"/>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9" name="スライド番号プレースホルダー 8"/>
          <p:cNvSpPr>
            <a:spLocks noGrp="1"/>
          </p:cNvSpPr>
          <p:nvPr>
            <p:ph type="sldNum" sz="quarter" idx="12"/>
          </p:nvPr>
        </p:nvSpPr>
        <p:spPr/>
        <p:txBody>
          <a:bodyPr/>
          <a:lstStyle>
            <a:lvl1pPr>
              <a:defRPr>
                <a:latin typeface="Calibri" panose="020F0502020204030204" pitchFamily="34" charset="0"/>
              </a:defRPr>
            </a:lvl1pPr>
          </a:lstStyle>
          <a:p>
            <a:pPr>
              <a:defRPr/>
            </a:pPr>
            <a:fld id="{C6B1E10B-2882-4CE7-8ADD-F8187B375C28}" type="slidenum">
              <a:rPr lang="ja-JP" altLang="en-US"/>
              <a:pPr>
                <a:defRPr/>
              </a:pPr>
              <a:t>‹#›</a:t>
            </a:fld>
            <a:endParaRPr lang="ja-JP" altLang="en-US"/>
          </a:p>
        </p:txBody>
      </p:sp>
    </p:spTree>
    <p:extLst>
      <p:ext uri="{BB962C8B-B14F-4D97-AF65-F5344CB8AC3E}">
        <p14:creationId xmlns:p14="http://schemas.microsoft.com/office/powerpoint/2010/main" val="4199840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fontAlgn="auto">
              <a:spcBef>
                <a:spcPts val="0"/>
              </a:spcBef>
              <a:spcAft>
                <a:spcPts val="0"/>
              </a:spcAft>
              <a:defRPr>
                <a:latin typeface="+mn-lt"/>
              </a:defRPr>
            </a:lvl1pPr>
          </a:lstStyle>
          <a:p>
            <a:pPr>
              <a:defRPr/>
            </a:pPr>
            <a:fld id="{05CDB601-9263-4E0C-A480-5F8434D57EAB}" type="datetime1">
              <a:rPr lang="ja-JP" altLang="en-US" smtClean="0"/>
              <a:t>2021/6/29</a:t>
            </a:fld>
            <a:endParaRPr lang="ja-JP" altLang="en-US"/>
          </a:p>
        </p:txBody>
      </p:sp>
      <p:sp>
        <p:nvSpPr>
          <p:cNvPr id="4" name="フッター プレースホルダー 3"/>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5" name="スライド番号プレースホルダー 4"/>
          <p:cNvSpPr>
            <a:spLocks noGrp="1"/>
          </p:cNvSpPr>
          <p:nvPr>
            <p:ph type="sldNum" sz="quarter" idx="12"/>
          </p:nvPr>
        </p:nvSpPr>
        <p:spPr/>
        <p:txBody>
          <a:bodyPr/>
          <a:lstStyle>
            <a:lvl1pPr>
              <a:defRPr>
                <a:latin typeface="Calibri" panose="020F0502020204030204" pitchFamily="34" charset="0"/>
              </a:defRPr>
            </a:lvl1pPr>
          </a:lstStyle>
          <a:p>
            <a:pPr>
              <a:defRPr/>
            </a:pPr>
            <a:fld id="{BA989055-9D4B-4FD9-A61E-BAC9937262F8}" type="slidenum">
              <a:rPr lang="ja-JP" altLang="en-US"/>
              <a:pPr>
                <a:defRPr/>
              </a:pPr>
              <a:t>‹#›</a:t>
            </a:fld>
            <a:endParaRPr lang="ja-JP" altLang="en-US"/>
          </a:p>
        </p:txBody>
      </p:sp>
    </p:spTree>
    <p:extLst>
      <p:ext uri="{BB962C8B-B14F-4D97-AF65-F5344CB8AC3E}">
        <p14:creationId xmlns:p14="http://schemas.microsoft.com/office/powerpoint/2010/main" val="3623970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auto">
              <a:spcBef>
                <a:spcPts val="0"/>
              </a:spcBef>
              <a:spcAft>
                <a:spcPts val="0"/>
              </a:spcAft>
              <a:defRPr>
                <a:latin typeface="+mn-lt"/>
              </a:defRPr>
            </a:lvl1pPr>
          </a:lstStyle>
          <a:p>
            <a:pPr>
              <a:defRPr/>
            </a:pPr>
            <a:fld id="{AE51FFAE-4E45-4659-9AD5-33356D4553DF}" type="datetime1">
              <a:rPr lang="ja-JP" altLang="en-US" smtClean="0"/>
              <a:t>2021/6/29</a:t>
            </a:fld>
            <a:endParaRPr lang="ja-JP" altLang="en-US"/>
          </a:p>
        </p:txBody>
      </p:sp>
      <p:sp>
        <p:nvSpPr>
          <p:cNvPr id="3" name="フッター プレースホルダー 2"/>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4" name="スライド番号プレースホルダー 3"/>
          <p:cNvSpPr>
            <a:spLocks noGrp="1"/>
          </p:cNvSpPr>
          <p:nvPr>
            <p:ph type="sldNum" sz="quarter" idx="12"/>
          </p:nvPr>
        </p:nvSpPr>
        <p:spPr/>
        <p:txBody>
          <a:bodyPr/>
          <a:lstStyle>
            <a:lvl1pPr>
              <a:defRPr>
                <a:latin typeface="Calibri" panose="020F0502020204030204" pitchFamily="34" charset="0"/>
              </a:defRPr>
            </a:lvl1pPr>
          </a:lstStyle>
          <a:p>
            <a:pPr>
              <a:defRPr/>
            </a:pPr>
            <a:fld id="{FEC3DFAD-F373-428E-BAB8-30DBDFDEED58}" type="slidenum">
              <a:rPr lang="ja-JP" altLang="en-US"/>
              <a:pPr>
                <a:defRPr/>
              </a:pPr>
              <a:t>‹#›</a:t>
            </a:fld>
            <a:endParaRPr lang="ja-JP" altLang="en-US"/>
          </a:p>
        </p:txBody>
      </p:sp>
    </p:spTree>
    <p:extLst>
      <p:ext uri="{BB962C8B-B14F-4D97-AF65-F5344CB8AC3E}">
        <p14:creationId xmlns:p14="http://schemas.microsoft.com/office/powerpoint/2010/main" val="1709610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a:prstGeom prst="rect">
            <a:avLst/>
          </a:prstGeo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a:xfrm>
            <a:off x="681038" y="6356350"/>
            <a:ext cx="2228850" cy="365125"/>
          </a:xfrm>
          <a:prstGeom prst="rect">
            <a:avLst/>
          </a:prstGeom>
        </p:spPr>
        <p:txBody>
          <a:bodyPr/>
          <a:lstStyle/>
          <a:p>
            <a:fld id="{3543FF4E-E64D-4AD8-A60E-57A5C294BBFF}" type="datetime1">
              <a:rPr kumimoji="1" lang="ja-JP" altLang="en-US" smtClean="0"/>
              <a:t>2021/6/29</a:t>
            </a:fld>
            <a:endParaRPr kumimoji="1" lang="ja-JP" altLang="en-US"/>
          </a:p>
        </p:txBody>
      </p:sp>
      <p:sp>
        <p:nvSpPr>
          <p:cNvPr id="5" name="フッター プレースホルダー 4"/>
          <p:cNvSpPr>
            <a:spLocks noGrp="1"/>
          </p:cNvSpPr>
          <p:nvPr>
            <p:ph type="ftr" sz="quarter" idx="11"/>
          </p:nvPr>
        </p:nvSpPr>
        <p:spPr>
          <a:xfrm>
            <a:off x="3281363" y="6356350"/>
            <a:ext cx="3343275" cy="365125"/>
          </a:xfrm>
          <a:prstGeom prst="rect">
            <a:avLst/>
          </a:prstGeom>
        </p:spPr>
        <p:txBody>
          <a:bodyPr/>
          <a:lstStyle/>
          <a:p>
            <a:endParaRPr kumimoji="1" lang="ja-JP" altLang="en-US"/>
          </a:p>
        </p:txBody>
      </p:sp>
    </p:spTree>
    <p:extLst>
      <p:ext uri="{BB962C8B-B14F-4D97-AF65-F5344CB8AC3E}">
        <p14:creationId xmlns:p14="http://schemas.microsoft.com/office/powerpoint/2010/main" val="366968053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365125"/>
            <a:ext cx="8543925" cy="1325563"/>
          </a:xfrm>
          <a:prstGeom prst="rect">
            <a:avLst/>
          </a:prstGeom>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681038" y="1825625"/>
            <a:ext cx="8543925" cy="4351338"/>
          </a:xfrm>
          <a:prstGeom prst="rect">
            <a:avLst/>
          </a:prstGeo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681038" y="6356350"/>
            <a:ext cx="2228850" cy="365125"/>
          </a:xfrm>
          <a:prstGeom prst="rect">
            <a:avLst/>
          </a:prstGeom>
        </p:spPr>
        <p:txBody>
          <a:bodyPr/>
          <a:lstStyle/>
          <a:p>
            <a:fld id="{D7EB7B3A-9965-4F4C-B81C-3A23E6AC1B6E}" type="datetime1">
              <a:rPr kumimoji="1" lang="ja-JP" altLang="en-US" smtClean="0"/>
              <a:t>2021/6/29</a:t>
            </a:fld>
            <a:endParaRPr kumimoji="1" lang="ja-JP" altLang="en-US"/>
          </a:p>
        </p:txBody>
      </p:sp>
      <p:sp>
        <p:nvSpPr>
          <p:cNvPr id="5" name="フッター プレースホルダー 4"/>
          <p:cNvSpPr>
            <a:spLocks noGrp="1"/>
          </p:cNvSpPr>
          <p:nvPr>
            <p:ph type="ftr" sz="quarter" idx="11"/>
          </p:nvPr>
        </p:nvSpPr>
        <p:spPr>
          <a:xfrm>
            <a:off x="3281363" y="6356350"/>
            <a:ext cx="3343275"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6996113" y="6356350"/>
            <a:ext cx="2228850" cy="365125"/>
          </a:xfrm>
          <a:prstGeom prst="rect">
            <a:avLst/>
          </a:prstGeom>
        </p:spPr>
        <p:txBody>
          <a:bodyPr/>
          <a:lstStyle/>
          <a:p>
            <a:fld id="{375AF0C0-7CDA-4BC1-99AE-7E9A2B7EBD1F}" type="slidenum">
              <a:rPr kumimoji="1" lang="ja-JP" altLang="en-US" smtClean="0"/>
              <a:t>‹#›</a:t>
            </a:fld>
            <a:endParaRPr kumimoji="1" lang="ja-JP" altLang="en-US"/>
          </a:p>
        </p:txBody>
      </p:sp>
    </p:spTree>
    <p:extLst>
      <p:ext uri="{BB962C8B-B14F-4D97-AF65-F5344CB8AC3E}">
        <p14:creationId xmlns:p14="http://schemas.microsoft.com/office/powerpoint/2010/main" val="2323155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theme" Target="../theme/theme3.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46" tIns="45676" rIns="91346" bIns="45676" numCol="1" anchor="ctr" anchorCtr="0" compatLnSpc="1">
            <a:prstTxWarp prst="textNoShape">
              <a:avLst/>
            </a:prstTxWarp>
          </a:bodyPr>
          <a:lstStyle/>
          <a:p>
            <a:pPr lvl="0"/>
            <a:r>
              <a:rPr lang="ja-JP" altLang="en-US"/>
              <a:t>マスター タイトルの書式設定</a:t>
            </a:r>
          </a:p>
        </p:txBody>
      </p:sp>
      <p:sp>
        <p:nvSpPr>
          <p:cNvPr id="2051" name="テキスト プレースホルダー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46" tIns="45676" rIns="91346" bIns="45676"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300" y="6356350"/>
            <a:ext cx="2311400" cy="365125"/>
          </a:xfrm>
          <a:prstGeom prst="rect">
            <a:avLst/>
          </a:prstGeom>
        </p:spPr>
        <p:txBody>
          <a:bodyPr vert="horz" lIns="91346" tIns="45676" rIns="91346" bIns="45676" rtlCol="0" anchor="ctr"/>
          <a:lstStyle>
            <a:lvl1pPr algn="l" eaLnBrk="1" hangingPunct="1">
              <a:defRPr sz="1200">
                <a:solidFill>
                  <a:prstClr val="black">
                    <a:tint val="75000"/>
                  </a:prstClr>
                </a:solidFill>
                <a:latin typeface="Arial" charset="0"/>
                <a:ea typeface="+mn-ea"/>
              </a:defRPr>
            </a:lvl1pPr>
          </a:lstStyle>
          <a:p>
            <a:pPr fontAlgn="base">
              <a:spcBef>
                <a:spcPct val="0"/>
              </a:spcBef>
              <a:spcAft>
                <a:spcPct val="0"/>
              </a:spcAft>
              <a:defRPr/>
            </a:pPr>
            <a:fld id="{1E365186-4DC5-49D9-A988-F72BE95F1DB9}" type="datetime1">
              <a:rPr lang="ja-JP" altLang="en-US" smtClean="0"/>
              <a:t>2021/6/29</a:t>
            </a:fld>
            <a:endParaRPr lang="ja-JP" altLang="en-US"/>
          </a:p>
        </p:txBody>
      </p:sp>
      <p:sp>
        <p:nvSpPr>
          <p:cNvPr id="5" name="フッター プレースホルダー 4"/>
          <p:cNvSpPr>
            <a:spLocks noGrp="1"/>
          </p:cNvSpPr>
          <p:nvPr>
            <p:ph type="ftr" sz="quarter" idx="3"/>
          </p:nvPr>
        </p:nvSpPr>
        <p:spPr>
          <a:xfrm>
            <a:off x="3384550" y="6356350"/>
            <a:ext cx="3136900" cy="365125"/>
          </a:xfrm>
          <a:prstGeom prst="rect">
            <a:avLst/>
          </a:prstGeom>
        </p:spPr>
        <p:txBody>
          <a:bodyPr vert="horz" lIns="91346" tIns="45676" rIns="91346" bIns="45676" rtlCol="0" anchor="ctr"/>
          <a:lstStyle>
            <a:lvl1pPr algn="ctr" eaLnBrk="1" hangingPunct="1">
              <a:defRPr sz="1200">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6" name="スライド番号プレースホルダー 5"/>
          <p:cNvSpPr>
            <a:spLocks noGrp="1"/>
          </p:cNvSpPr>
          <p:nvPr>
            <p:ph type="sldNum" sz="quarter" idx="4"/>
          </p:nvPr>
        </p:nvSpPr>
        <p:spPr>
          <a:xfrm>
            <a:off x="7594600" y="6538912"/>
            <a:ext cx="2311400" cy="365125"/>
          </a:xfrm>
          <a:prstGeom prst="rect">
            <a:avLst/>
          </a:prstGeom>
        </p:spPr>
        <p:txBody>
          <a:bodyPr vert="horz" wrap="square" lIns="91346" tIns="45676" rIns="91346" bIns="45676"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32845969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ctr" defTabSz="912813" rtl="0" eaLnBrk="0" fontAlgn="base" hangingPunct="0">
        <a:spcBef>
          <a:spcPct val="0"/>
        </a:spcBef>
        <a:spcAft>
          <a:spcPct val="0"/>
        </a:spcAft>
        <a:defRPr kumimoji="1" sz="4400" kern="1200">
          <a:solidFill>
            <a:schemeClr val="tx1"/>
          </a:solidFill>
          <a:latin typeface="+mj-lt"/>
          <a:ea typeface="+mj-ea"/>
          <a:cs typeface="+mj-cs"/>
        </a:defRPr>
      </a:lvl1pPr>
      <a:lvl2pPr algn="ctr" defTabSz="912813"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defTabSz="912813"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defTabSz="912813"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defTabSz="912813"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defTabSz="912813"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defTabSz="912813"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defTabSz="912813"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defTabSz="912813"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1313" indent="-341313" algn="l" defTabSz="912813"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597025" indent="-227013" algn="l" defTabSz="912813"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4225" indent="-227013" algn="l" defTabSz="912813"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2065" indent="-228369" algn="l" defTabSz="913479"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8801" indent="-228369" algn="l" defTabSz="913479"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5539" indent="-228369" algn="l" defTabSz="913479"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2275" indent="-228369" algn="l" defTabSz="913479"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479" rtl="0" eaLnBrk="1" latinLnBrk="0" hangingPunct="1">
        <a:defRPr kumimoji="1" sz="1800" kern="1200">
          <a:solidFill>
            <a:schemeClr val="tx1"/>
          </a:solidFill>
          <a:latin typeface="+mn-lt"/>
          <a:ea typeface="+mn-ea"/>
          <a:cs typeface="+mn-cs"/>
        </a:defRPr>
      </a:lvl1pPr>
      <a:lvl2pPr marL="456739" algn="l" defTabSz="913479" rtl="0" eaLnBrk="1" latinLnBrk="0" hangingPunct="1">
        <a:defRPr kumimoji="1" sz="1800" kern="1200">
          <a:solidFill>
            <a:schemeClr val="tx1"/>
          </a:solidFill>
          <a:latin typeface="+mn-lt"/>
          <a:ea typeface="+mn-ea"/>
          <a:cs typeface="+mn-cs"/>
        </a:defRPr>
      </a:lvl2pPr>
      <a:lvl3pPr marL="913479" algn="l" defTabSz="913479" rtl="0" eaLnBrk="1" latinLnBrk="0" hangingPunct="1">
        <a:defRPr kumimoji="1" sz="1800" kern="1200">
          <a:solidFill>
            <a:schemeClr val="tx1"/>
          </a:solidFill>
          <a:latin typeface="+mn-lt"/>
          <a:ea typeface="+mn-ea"/>
          <a:cs typeface="+mn-cs"/>
        </a:defRPr>
      </a:lvl3pPr>
      <a:lvl4pPr marL="1370215" algn="l" defTabSz="913479" rtl="0" eaLnBrk="1" latinLnBrk="0" hangingPunct="1">
        <a:defRPr kumimoji="1" sz="1800" kern="1200">
          <a:solidFill>
            <a:schemeClr val="tx1"/>
          </a:solidFill>
          <a:latin typeface="+mn-lt"/>
          <a:ea typeface="+mn-ea"/>
          <a:cs typeface="+mn-cs"/>
        </a:defRPr>
      </a:lvl4pPr>
      <a:lvl5pPr marL="1826956" algn="l" defTabSz="913479" rtl="0" eaLnBrk="1" latinLnBrk="0" hangingPunct="1">
        <a:defRPr kumimoji="1" sz="1800" kern="1200">
          <a:solidFill>
            <a:schemeClr val="tx1"/>
          </a:solidFill>
          <a:latin typeface="+mn-lt"/>
          <a:ea typeface="+mn-ea"/>
          <a:cs typeface="+mn-cs"/>
        </a:defRPr>
      </a:lvl5pPr>
      <a:lvl6pPr marL="2283691" algn="l" defTabSz="913479" rtl="0" eaLnBrk="1" latinLnBrk="0" hangingPunct="1">
        <a:defRPr kumimoji="1" sz="1800" kern="1200">
          <a:solidFill>
            <a:schemeClr val="tx1"/>
          </a:solidFill>
          <a:latin typeface="+mn-lt"/>
          <a:ea typeface="+mn-ea"/>
          <a:cs typeface="+mn-cs"/>
        </a:defRPr>
      </a:lvl6pPr>
      <a:lvl7pPr marL="2740430" algn="l" defTabSz="913479" rtl="0" eaLnBrk="1" latinLnBrk="0" hangingPunct="1">
        <a:defRPr kumimoji="1" sz="1800" kern="1200">
          <a:solidFill>
            <a:schemeClr val="tx1"/>
          </a:solidFill>
          <a:latin typeface="+mn-lt"/>
          <a:ea typeface="+mn-ea"/>
          <a:cs typeface="+mn-cs"/>
        </a:defRPr>
      </a:lvl7pPr>
      <a:lvl8pPr marL="3197168" algn="l" defTabSz="913479" rtl="0" eaLnBrk="1" latinLnBrk="0" hangingPunct="1">
        <a:defRPr kumimoji="1" sz="1800" kern="1200">
          <a:solidFill>
            <a:schemeClr val="tx1"/>
          </a:solidFill>
          <a:latin typeface="+mn-lt"/>
          <a:ea typeface="+mn-ea"/>
          <a:cs typeface="+mn-cs"/>
        </a:defRPr>
      </a:lvl8pPr>
      <a:lvl9pPr marL="3653911" algn="l" defTabSz="913479"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5194701"/>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300">
                <a:solidFill>
                  <a:schemeClr val="tx1">
                    <a:tint val="75000"/>
                  </a:schemeClr>
                </a:solidFill>
              </a:defRPr>
            </a:lvl1pPr>
          </a:lstStyle>
          <a:p>
            <a:fld id="{B4C1092F-BD51-41B5-9F15-82905F4BC378}" type="datetime1">
              <a:rPr kumimoji="1" lang="ja-JP" altLang="en-US" smtClean="0"/>
              <a:t>2021/6/29</a:t>
            </a:fld>
            <a:endParaRPr kumimoji="1" lang="ja-JP" altLang="en-US" dirty="0"/>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3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300">
                <a:solidFill>
                  <a:schemeClr val="tx1">
                    <a:tint val="75000"/>
                  </a:schemeClr>
                </a:solidFill>
              </a:defRPr>
            </a:lvl1pPr>
          </a:lstStyle>
          <a:p>
            <a:fld id="{D2D8002D-B5B0-4BAC-B1F6-782DDCCE6D9C}" type="slidenum">
              <a:rPr kumimoji="1" lang="ja-JP" altLang="en-US" smtClean="0"/>
              <a:pPr/>
              <a:t>‹#›</a:t>
            </a:fld>
            <a:endParaRPr kumimoji="1" lang="ja-JP" altLang="en-US" dirty="0"/>
          </a:p>
        </p:txBody>
      </p:sp>
    </p:spTree>
    <p:extLst>
      <p:ext uri="{BB962C8B-B14F-4D97-AF65-F5344CB8AC3E}">
        <p14:creationId xmlns:p14="http://schemas.microsoft.com/office/powerpoint/2010/main" val="3090543205"/>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Lst>
  <p:hf hdr="0" ftr="0" dt="0"/>
  <p:txStyles>
    <p:titleStyle>
      <a:lvl1pPr algn="ctr" defTabSz="990570" rtl="0" eaLnBrk="1" latinLnBrk="0" hangingPunct="1">
        <a:spcBef>
          <a:spcPct val="0"/>
        </a:spcBef>
        <a:buNone/>
        <a:defRPr kumimoji="1" sz="4767" kern="1200">
          <a:solidFill>
            <a:schemeClr val="tx1"/>
          </a:solidFill>
          <a:latin typeface="+mj-lt"/>
          <a:ea typeface="+mj-ea"/>
          <a:cs typeface="+mj-cs"/>
        </a:defRPr>
      </a:lvl1pPr>
    </p:titleStyle>
    <p:bodyStyle>
      <a:lvl1pPr marL="371464" indent="-371464" algn="l" defTabSz="990570" rtl="0" eaLnBrk="1" latinLnBrk="0" hangingPunct="1">
        <a:spcBef>
          <a:spcPct val="20000"/>
        </a:spcBef>
        <a:buFont typeface="Arial" pitchFamily="34" charset="0"/>
        <a:buChar char="•"/>
        <a:defRPr kumimoji="1" sz="3467" kern="1200">
          <a:solidFill>
            <a:schemeClr val="tx1"/>
          </a:solidFill>
          <a:latin typeface="+mn-lt"/>
          <a:ea typeface="+mn-ea"/>
          <a:cs typeface="+mn-cs"/>
        </a:defRPr>
      </a:lvl1pPr>
      <a:lvl2pPr marL="804838" indent="-309553" algn="l" defTabSz="990570" rtl="0" eaLnBrk="1" latinLnBrk="0" hangingPunct="1">
        <a:spcBef>
          <a:spcPct val="20000"/>
        </a:spcBef>
        <a:buFont typeface="Arial" pitchFamily="34" charset="0"/>
        <a:buChar char="–"/>
        <a:defRPr kumimoji="1" sz="3033" kern="1200">
          <a:solidFill>
            <a:schemeClr val="tx1"/>
          </a:solidFill>
          <a:latin typeface="+mn-lt"/>
          <a:ea typeface="+mn-ea"/>
          <a:cs typeface="+mn-cs"/>
        </a:defRPr>
      </a:lvl2pPr>
      <a:lvl3pPr marL="1238212" indent="-247642" algn="l" defTabSz="990570"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33497"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4pPr>
      <a:lvl5pPr marL="2228781"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5pPr>
      <a:lvl6pPr marL="2724066"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6pPr>
      <a:lvl7pPr marL="3219351"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7pPr>
      <a:lvl8pPr marL="3714636"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8pPr>
      <a:lvl9pPr marL="4209920"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nvPr>
        </p:nvGraphicFramePr>
        <p:xfrm>
          <a:off x="28227" y="1011966"/>
          <a:ext cx="7268657" cy="5763522"/>
        </p:xfrm>
        <a:graphic>
          <a:graphicData uri="http://schemas.openxmlformats.org/drawingml/2006/table">
            <a:tbl>
              <a:tblPr firstRow="1" bandRow="1">
                <a:tableStyleId>{5940675A-B579-460E-94D1-54222C63F5DA}</a:tableStyleId>
              </a:tblPr>
              <a:tblGrid>
                <a:gridCol w="919424">
                  <a:extLst>
                    <a:ext uri="{9D8B030D-6E8A-4147-A177-3AD203B41FA5}">
                      <a16:colId xmlns:a16="http://schemas.microsoft.com/office/drawing/2014/main" val="20000"/>
                    </a:ext>
                  </a:extLst>
                </a:gridCol>
                <a:gridCol w="6349233">
                  <a:extLst>
                    <a:ext uri="{9D8B030D-6E8A-4147-A177-3AD203B41FA5}">
                      <a16:colId xmlns:a16="http://schemas.microsoft.com/office/drawing/2014/main" val="20001"/>
                    </a:ext>
                  </a:extLst>
                </a:gridCol>
              </a:tblGrid>
              <a:tr h="1074529">
                <a:tc>
                  <a:txBody>
                    <a:bodyPr/>
                    <a:lstStyle/>
                    <a:p>
                      <a:pPr algn="ctr">
                        <a:lnSpc>
                          <a:spcPct val="100000"/>
                        </a:lnSpc>
                        <a:spcBef>
                          <a:spcPts val="0"/>
                        </a:spcBef>
                        <a:spcAft>
                          <a:spcPts val="0"/>
                        </a:spcAft>
                      </a:pPr>
                      <a:r>
                        <a:rPr lang="zh-TW" altLang="en-US" sz="1400" b="1" kern="100" dirty="0" smtClean="0">
                          <a:solidFill>
                            <a:schemeClr val="tx1"/>
                          </a:solidFill>
                          <a:latin typeface="ＭＳ ゴシック" panose="020B0609070205080204" pitchFamily="49" charset="-128"/>
                          <a:ea typeface="ＭＳ ゴシック" panose="020B0609070205080204" pitchFamily="49" charset="-128"/>
                        </a:rPr>
                        <a:t>派　遣　人　材</a:t>
                      </a:r>
                    </a:p>
                  </a:txBody>
                  <a:tcPr marL="99060" marR="99060" marT="49530" marB="49530" anchor="ctr">
                    <a:solidFill>
                      <a:schemeClr val="accent5">
                        <a:lumMod val="20000"/>
                        <a:lumOff val="80000"/>
                      </a:schemeClr>
                    </a:solidFill>
                  </a:tcPr>
                </a:tc>
                <a:tc>
                  <a:txBody>
                    <a:bodyPr/>
                    <a:lstStyle/>
                    <a:p>
                      <a:pPr marL="201295" indent="-201295" algn="just">
                        <a:lnSpc>
                          <a:spcPct val="100000"/>
                        </a:lnSpc>
                        <a:spcBef>
                          <a:spcPts val="0"/>
                        </a:spcBef>
                        <a:spcAft>
                          <a:spcPts val="0"/>
                        </a:spcAft>
                      </a:pPr>
                      <a:r>
                        <a:rPr lang="ja-JP" altLang="en-US" sz="1400" b="0" kern="100" dirty="0" smtClean="0">
                          <a:solidFill>
                            <a:schemeClr val="tx1"/>
                          </a:solidFill>
                          <a:latin typeface="ＭＳ ゴシック" panose="020B0609070205080204" pitchFamily="49" charset="-128"/>
                          <a:ea typeface="ＭＳ ゴシック" panose="020B0609070205080204" pitchFamily="49" charset="-128"/>
                        </a:rPr>
                        <a:t>以下に該当する</a:t>
                      </a:r>
                      <a:r>
                        <a:rPr lang="zh-TW" altLang="en-US" sz="1400" b="0" kern="100" dirty="0" smtClean="0">
                          <a:solidFill>
                            <a:schemeClr val="tx1"/>
                          </a:solidFill>
                          <a:latin typeface="ＭＳ ゴシック" panose="020B0609070205080204" pitchFamily="49" charset="-128"/>
                          <a:ea typeface="ＭＳ ゴシック" panose="020B0609070205080204" pitchFamily="49" charset="-128"/>
                        </a:rPr>
                        <a:t>国家公務員、大学研究者、民間専門人材</a:t>
                      </a:r>
                      <a:r>
                        <a:rPr lang="ja-JP" altLang="en-US" sz="1400" b="0" kern="100" dirty="0" smtClean="0">
                          <a:solidFill>
                            <a:schemeClr val="tx1"/>
                          </a:solidFill>
                          <a:latin typeface="ＭＳ ゴシック" panose="020B0609070205080204" pitchFamily="49" charset="-128"/>
                          <a:ea typeface="ＭＳ ゴシック" panose="020B0609070205080204" pitchFamily="49" charset="-128"/>
                        </a:rPr>
                        <a:t>を市町村に派遣する。</a:t>
                      </a:r>
                      <a:endParaRPr lang="en-US" altLang="ja-JP" sz="1400" b="0" kern="100" dirty="0" smtClean="0">
                        <a:solidFill>
                          <a:schemeClr val="tx1"/>
                        </a:solidFill>
                        <a:latin typeface="ＭＳ ゴシック" panose="020B0609070205080204" pitchFamily="49" charset="-128"/>
                        <a:ea typeface="ＭＳ ゴシック" panose="020B0609070205080204" pitchFamily="49" charset="-128"/>
                      </a:endParaRPr>
                    </a:p>
                    <a:p>
                      <a:pPr marL="201295" indent="-201295" algn="just">
                        <a:lnSpc>
                          <a:spcPct val="100000"/>
                        </a:lnSpc>
                        <a:spcBef>
                          <a:spcPts val="0"/>
                        </a:spcBef>
                        <a:spcAft>
                          <a:spcPts val="0"/>
                        </a:spcAft>
                      </a:pPr>
                      <a:r>
                        <a:rPr lang="ja-JP" altLang="en-US" sz="1400" b="0" kern="100" dirty="0" smtClean="0">
                          <a:solidFill>
                            <a:schemeClr val="tx1"/>
                          </a:solidFill>
                          <a:latin typeface="ＭＳ ゴシック" panose="020B0609070205080204" pitchFamily="49" charset="-128"/>
                          <a:ea typeface="ＭＳ ゴシック" panose="020B0609070205080204" pitchFamily="49" charset="-128"/>
                        </a:rPr>
                        <a:t>①</a:t>
                      </a:r>
                      <a:r>
                        <a:rPr lang="ja-JP" sz="1400" b="0" kern="100" dirty="0" smtClean="0">
                          <a:solidFill>
                            <a:schemeClr val="tx1"/>
                          </a:solidFill>
                          <a:latin typeface="ＭＳ ゴシック" panose="020B0609070205080204" pitchFamily="49" charset="-128"/>
                          <a:ea typeface="ＭＳ ゴシック" panose="020B0609070205080204" pitchFamily="49" charset="-128"/>
                        </a:rPr>
                        <a:t> </a:t>
                      </a:r>
                      <a:r>
                        <a:rPr lang="ja-JP" sz="1400" b="0" kern="100" dirty="0">
                          <a:solidFill>
                            <a:schemeClr val="tx1"/>
                          </a:solidFill>
                          <a:latin typeface="ＭＳ ゴシック" panose="020B0609070205080204" pitchFamily="49" charset="-128"/>
                          <a:ea typeface="ＭＳ ゴシック" panose="020B0609070205080204" pitchFamily="49" charset="-128"/>
                        </a:rPr>
                        <a:t>地方創生の取組に強い意欲を持っていること</a:t>
                      </a:r>
                    </a:p>
                    <a:p>
                      <a:pPr marL="201295" indent="-201295" algn="just">
                        <a:lnSpc>
                          <a:spcPct val="100000"/>
                        </a:lnSpc>
                        <a:spcBef>
                          <a:spcPts val="0"/>
                        </a:spcBef>
                        <a:spcAft>
                          <a:spcPts val="0"/>
                        </a:spcAft>
                      </a:pPr>
                      <a:r>
                        <a:rPr lang="ja-JP" altLang="en-US" sz="1400" b="0" kern="100" dirty="0">
                          <a:solidFill>
                            <a:schemeClr val="tx1"/>
                          </a:solidFill>
                          <a:latin typeface="ＭＳ ゴシック" panose="020B0609070205080204" pitchFamily="49" charset="-128"/>
                          <a:ea typeface="ＭＳ ゴシック" panose="020B0609070205080204" pitchFamily="49" charset="-128"/>
                        </a:rPr>
                        <a:t>②</a:t>
                      </a:r>
                      <a:r>
                        <a:rPr lang="ja-JP" sz="1400" b="0" kern="100" dirty="0" smtClean="0">
                          <a:solidFill>
                            <a:schemeClr val="tx1"/>
                          </a:solidFill>
                          <a:latin typeface="ＭＳ ゴシック" panose="020B0609070205080204" pitchFamily="49" charset="-128"/>
                          <a:ea typeface="ＭＳ ゴシック" panose="020B0609070205080204" pitchFamily="49" charset="-128"/>
                        </a:rPr>
                        <a:t> </a:t>
                      </a:r>
                      <a:r>
                        <a:rPr lang="ja-JP" sz="1400" b="0" kern="100" dirty="0">
                          <a:solidFill>
                            <a:schemeClr val="tx1"/>
                          </a:solidFill>
                          <a:latin typeface="ＭＳ ゴシック" panose="020B0609070205080204" pitchFamily="49" charset="-128"/>
                          <a:ea typeface="ＭＳ ゴシック" panose="020B0609070205080204" pitchFamily="49" charset="-128"/>
                        </a:rPr>
                        <a:t>市町村まち・ひと・しごと創生総合戦略の策定・実行のために十分な能力を有する</a:t>
                      </a:r>
                      <a:r>
                        <a:rPr lang="ja-JP" sz="1400" b="0" kern="100" dirty="0" smtClean="0">
                          <a:solidFill>
                            <a:schemeClr val="tx1"/>
                          </a:solidFill>
                          <a:latin typeface="ＭＳ ゴシック" panose="020B0609070205080204" pitchFamily="49" charset="-128"/>
                          <a:ea typeface="ＭＳ ゴシック" panose="020B0609070205080204" pitchFamily="49" charset="-128"/>
                        </a:rPr>
                        <a:t>こと</a:t>
                      </a:r>
                      <a:endParaRPr lang="ja-JP" sz="1400" b="0" kern="100" dirty="0">
                        <a:solidFill>
                          <a:schemeClr val="tx1"/>
                        </a:solidFill>
                        <a:latin typeface="ＭＳ ゴシック" pitchFamily="49" charset="-128"/>
                        <a:ea typeface="ＭＳ ゴシック" pitchFamily="49" charset="-128"/>
                        <a:cs typeface="Times New Roman"/>
                      </a:endParaRPr>
                    </a:p>
                  </a:txBody>
                  <a:tcPr marL="74295" marR="74295" marT="0" marB="0" anchor="ctr">
                    <a:noFill/>
                  </a:tcPr>
                </a:tc>
                <a:extLst>
                  <a:ext uri="{0D108BD9-81ED-4DB2-BD59-A6C34878D82A}">
                    <a16:rowId xmlns:a16="http://schemas.microsoft.com/office/drawing/2014/main" val="10001"/>
                  </a:ext>
                </a:extLst>
              </a:tr>
              <a:tr h="1634065">
                <a:tc>
                  <a:txBody>
                    <a:bodyPr/>
                    <a:lstStyle/>
                    <a:p>
                      <a:pPr algn="ctr">
                        <a:lnSpc>
                          <a:spcPct val="100000"/>
                        </a:lnSpc>
                        <a:spcBef>
                          <a:spcPts val="0"/>
                        </a:spcBef>
                        <a:spcAft>
                          <a:spcPts val="0"/>
                        </a:spcAft>
                      </a:pPr>
                      <a:r>
                        <a:rPr lang="ja-JP" altLang="en-US" sz="1400" b="1" kern="100" dirty="0" smtClean="0">
                          <a:solidFill>
                            <a:schemeClr val="tx1"/>
                          </a:solidFill>
                          <a:latin typeface="ＭＳ ゴシック" panose="020B0609070205080204" pitchFamily="49" charset="-128"/>
                          <a:ea typeface="ＭＳ ゴシック" panose="020B0609070205080204" pitchFamily="49" charset="-128"/>
                          <a:cs typeface="Times New Roman"/>
                        </a:rPr>
                        <a:t>派遣先</a:t>
                      </a:r>
                      <a:endParaRPr lang="en-US" altLang="ja-JP" sz="1400" b="1" kern="100" dirty="0" smtClean="0">
                        <a:solidFill>
                          <a:schemeClr val="tx1"/>
                        </a:solidFill>
                        <a:latin typeface="ＭＳ ゴシック" panose="020B0609070205080204" pitchFamily="49" charset="-128"/>
                        <a:ea typeface="ＭＳ ゴシック" panose="020B0609070205080204" pitchFamily="49" charset="-128"/>
                        <a:cs typeface="Times New Roman"/>
                      </a:endParaRPr>
                    </a:p>
                    <a:p>
                      <a:pPr algn="ctr">
                        <a:lnSpc>
                          <a:spcPct val="100000"/>
                        </a:lnSpc>
                        <a:spcBef>
                          <a:spcPts val="0"/>
                        </a:spcBef>
                        <a:spcAft>
                          <a:spcPts val="0"/>
                        </a:spcAft>
                      </a:pPr>
                      <a:r>
                        <a:rPr lang="ja-JP" altLang="en-US" sz="1400" b="1" kern="100" dirty="0" smtClean="0">
                          <a:solidFill>
                            <a:schemeClr val="tx1"/>
                          </a:solidFill>
                          <a:latin typeface="ＭＳ ゴシック" panose="020B0609070205080204" pitchFamily="49" charset="-128"/>
                          <a:ea typeface="ＭＳ ゴシック" panose="020B0609070205080204" pitchFamily="49" charset="-128"/>
                          <a:cs typeface="Times New Roman"/>
                        </a:rPr>
                        <a:t>市町村</a:t>
                      </a:r>
                    </a:p>
                  </a:txBody>
                  <a:tcPr marL="74295" marR="74295" marT="0" marB="0" anchor="ctr">
                    <a:solidFill>
                      <a:schemeClr val="accent5">
                        <a:lumMod val="20000"/>
                        <a:lumOff val="80000"/>
                      </a:schemeClr>
                    </a:solidFill>
                  </a:tcPr>
                </a:tc>
                <a:tc>
                  <a:txBody>
                    <a:bodyPr/>
                    <a:lstStyle/>
                    <a:p>
                      <a:pPr marL="0" lvl="0" indent="0" algn="just">
                        <a:lnSpc>
                          <a:spcPct val="100000"/>
                        </a:lnSpc>
                        <a:spcBef>
                          <a:spcPts val="0"/>
                        </a:spcBef>
                        <a:spcAft>
                          <a:spcPts val="0"/>
                        </a:spcAft>
                        <a:buFont typeface="+mj-ea"/>
                        <a:buNone/>
                      </a:pPr>
                      <a:r>
                        <a:rPr lang="ja-JP" altLang="en-US" sz="1400" b="0" kern="100" dirty="0" smtClean="0">
                          <a:solidFill>
                            <a:schemeClr val="tx1"/>
                          </a:solidFill>
                          <a:latin typeface="ＭＳ ゴシック" panose="020B0609070205080204" pitchFamily="49" charset="-128"/>
                          <a:ea typeface="ＭＳ ゴシック" panose="020B0609070205080204" pitchFamily="49" charset="-128"/>
                        </a:rPr>
                        <a:t>以下の市町村を対象として募集する。</a:t>
                      </a:r>
                    </a:p>
                    <a:p>
                      <a:pPr marL="0" lvl="0" indent="0" algn="just">
                        <a:lnSpc>
                          <a:spcPct val="100000"/>
                        </a:lnSpc>
                        <a:spcBef>
                          <a:spcPts val="0"/>
                        </a:spcBef>
                        <a:spcAft>
                          <a:spcPts val="0"/>
                        </a:spcAft>
                        <a:buFont typeface="+mj-ea"/>
                        <a:buNone/>
                      </a:pPr>
                      <a:r>
                        <a:rPr lang="ja-JP" altLang="en-US" sz="1400" b="0" kern="100" dirty="0" smtClean="0">
                          <a:solidFill>
                            <a:schemeClr val="tx1"/>
                          </a:solidFill>
                          <a:latin typeface="ＭＳ ゴシック" panose="020B0609070205080204" pitchFamily="49" charset="-128"/>
                          <a:ea typeface="ＭＳ ゴシック" panose="020B0609070205080204" pitchFamily="49" charset="-128"/>
                        </a:rPr>
                        <a:t>① 市町村長が地方創生に関し、明確な考えを持ち、派遣される人材を地域の</a:t>
                      </a:r>
                      <a:endParaRPr lang="en-US" altLang="ja-JP" sz="1400" b="0" kern="100" dirty="0" smtClean="0">
                        <a:solidFill>
                          <a:schemeClr val="tx1"/>
                        </a:solidFill>
                        <a:latin typeface="ＭＳ ゴシック" panose="020B0609070205080204" pitchFamily="49" charset="-128"/>
                        <a:ea typeface="ＭＳ ゴシック" panose="020B0609070205080204" pitchFamily="49" charset="-128"/>
                      </a:endParaRPr>
                    </a:p>
                    <a:p>
                      <a:pPr marL="0" lvl="0" indent="0" algn="just">
                        <a:lnSpc>
                          <a:spcPct val="100000"/>
                        </a:lnSpc>
                        <a:spcBef>
                          <a:spcPts val="0"/>
                        </a:spcBef>
                        <a:spcAft>
                          <a:spcPts val="0"/>
                        </a:spcAft>
                        <a:buFont typeface="+mj-ea"/>
                        <a:buNone/>
                      </a:pPr>
                      <a:r>
                        <a:rPr lang="en-US" altLang="ja-JP" sz="1400" b="0" kern="100" dirty="0" smtClean="0">
                          <a:solidFill>
                            <a:schemeClr val="tx1"/>
                          </a:solidFill>
                          <a:latin typeface="ＭＳ ゴシック" panose="020B0609070205080204" pitchFamily="49" charset="-128"/>
                          <a:ea typeface="ＭＳ ゴシック" panose="020B0609070205080204" pitchFamily="49" charset="-128"/>
                        </a:rPr>
                        <a:t>   </a:t>
                      </a:r>
                      <a:r>
                        <a:rPr lang="ja-JP" altLang="en-US" sz="1400" b="0" kern="100" dirty="0" smtClean="0">
                          <a:solidFill>
                            <a:schemeClr val="tx1"/>
                          </a:solidFill>
                          <a:latin typeface="ＭＳ ゴシック" panose="020B0609070205080204" pitchFamily="49" charset="-128"/>
                          <a:ea typeface="ＭＳ ゴシック" panose="020B0609070205080204" pitchFamily="49" charset="-128"/>
                        </a:rPr>
                        <a:t>変革に活用する意欲を持っていること</a:t>
                      </a:r>
                    </a:p>
                    <a:p>
                      <a:pPr marL="0" lvl="0" indent="0" algn="just">
                        <a:lnSpc>
                          <a:spcPct val="100000"/>
                        </a:lnSpc>
                        <a:spcBef>
                          <a:spcPts val="0"/>
                        </a:spcBef>
                        <a:spcAft>
                          <a:spcPts val="0"/>
                        </a:spcAft>
                        <a:buFont typeface="+mj-ea"/>
                        <a:buNone/>
                      </a:pPr>
                      <a:r>
                        <a:rPr lang="ja-JP" altLang="en-US" sz="1400" b="0" kern="100" dirty="0" smtClean="0">
                          <a:solidFill>
                            <a:schemeClr val="tx1"/>
                          </a:solidFill>
                          <a:latin typeface="ＭＳ ゴシック" panose="020B0609070205080204" pitchFamily="49" charset="-128"/>
                          <a:ea typeface="ＭＳ ゴシック" panose="020B0609070205080204" pitchFamily="49" charset="-128"/>
                        </a:rPr>
                        <a:t>② 市町村まち・ひと・しごと創生総合戦略を策定し、実施する市町村である</a:t>
                      </a:r>
                      <a:endParaRPr lang="en-US" altLang="ja-JP" sz="1400" b="0" kern="100" dirty="0" smtClean="0">
                        <a:solidFill>
                          <a:schemeClr val="tx1"/>
                        </a:solidFill>
                        <a:latin typeface="ＭＳ ゴシック" panose="020B0609070205080204" pitchFamily="49" charset="-128"/>
                        <a:ea typeface="ＭＳ ゴシック" panose="020B0609070205080204" pitchFamily="49" charset="-128"/>
                      </a:endParaRPr>
                    </a:p>
                    <a:p>
                      <a:pPr marL="0" lvl="0" indent="0" algn="just">
                        <a:lnSpc>
                          <a:spcPct val="100000"/>
                        </a:lnSpc>
                        <a:spcBef>
                          <a:spcPts val="0"/>
                        </a:spcBef>
                        <a:spcAft>
                          <a:spcPts val="0"/>
                        </a:spcAft>
                        <a:buFont typeface="+mj-ea"/>
                        <a:buNone/>
                      </a:pPr>
                      <a:r>
                        <a:rPr lang="en-US" altLang="ja-JP" sz="1400" b="0" kern="100" dirty="0" smtClean="0">
                          <a:solidFill>
                            <a:schemeClr val="tx1"/>
                          </a:solidFill>
                          <a:latin typeface="ＭＳ ゴシック" panose="020B0609070205080204" pitchFamily="49" charset="-128"/>
                          <a:ea typeface="ＭＳ ゴシック" panose="020B0609070205080204" pitchFamily="49" charset="-128"/>
                        </a:rPr>
                        <a:t>   </a:t>
                      </a:r>
                      <a:r>
                        <a:rPr lang="ja-JP" altLang="en-US" sz="1400" b="0" kern="100" dirty="0" smtClean="0">
                          <a:solidFill>
                            <a:schemeClr val="tx1"/>
                          </a:solidFill>
                          <a:latin typeface="ＭＳ ゴシック" panose="020B0609070205080204" pitchFamily="49" charset="-128"/>
                          <a:ea typeface="ＭＳ ゴシック" panose="020B0609070205080204" pitchFamily="49" charset="-128"/>
                        </a:rPr>
                        <a:t>こと</a:t>
                      </a:r>
                    </a:p>
                    <a:p>
                      <a:pPr marL="0" lvl="0" indent="0" algn="just">
                        <a:lnSpc>
                          <a:spcPct val="100000"/>
                        </a:lnSpc>
                        <a:spcBef>
                          <a:spcPts val="0"/>
                        </a:spcBef>
                        <a:spcAft>
                          <a:spcPts val="0"/>
                        </a:spcAft>
                        <a:buFont typeface="+mj-ea"/>
                        <a:buNone/>
                      </a:pPr>
                      <a:r>
                        <a:rPr lang="ja-JP" altLang="en-US" sz="1400" b="0" kern="100" dirty="0" smtClean="0">
                          <a:solidFill>
                            <a:schemeClr val="tx1"/>
                          </a:solidFill>
                          <a:latin typeface="ＭＳ ゴシック" panose="020B0609070205080204" pitchFamily="49" charset="-128"/>
                          <a:ea typeface="ＭＳ ゴシック" panose="020B0609070205080204" pitchFamily="49" charset="-128"/>
                        </a:rPr>
                        <a:t>③ 国家公務員、大学研究者</a:t>
                      </a:r>
                      <a:r>
                        <a:rPr lang="ja-JP" altLang="ja-JP" sz="1400" b="0" kern="100" dirty="0" smtClean="0">
                          <a:solidFill>
                            <a:schemeClr val="tx1"/>
                          </a:solidFill>
                          <a:latin typeface="ＭＳ ゴシック" panose="020B0609070205080204" pitchFamily="49" charset="-128"/>
                          <a:ea typeface="ＭＳ ゴシック" panose="020B0609070205080204" pitchFamily="49" charset="-128"/>
                        </a:rPr>
                        <a:t>･･･</a:t>
                      </a:r>
                      <a:r>
                        <a:rPr lang="ja-JP" altLang="en-US" sz="1400" b="0" u="none" kern="100" dirty="0" smtClean="0">
                          <a:solidFill>
                            <a:schemeClr val="tx1"/>
                          </a:solidFill>
                          <a:latin typeface="ＭＳ ゴシック" panose="020B0609070205080204" pitchFamily="49" charset="-128"/>
                          <a:ea typeface="ＭＳ ゴシック" panose="020B0609070205080204" pitchFamily="49" charset="-128"/>
                        </a:rPr>
                        <a:t>原則人口</a:t>
                      </a:r>
                      <a:r>
                        <a:rPr lang="en-US" altLang="ja-JP" sz="1400" b="0" u="none" kern="100" dirty="0" smtClean="0">
                          <a:solidFill>
                            <a:schemeClr val="tx1"/>
                          </a:solidFill>
                          <a:latin typeface="ＭＳ ゴシック" panose="020B0609070205080204" pitchFamily="49" charset="-128"/>
                          <a:ea typeface="ＭＳ ゴシック" panose="020B0609070205080204" pitchFamily="49" charset="-128"/>
                        </a:rPr>
                        <a:t>10</a:t>
                      </a:r>
                      <a:r>
                        <a:rPr lang="ja-JP" altLang="en-US" sz="1400" b="0" u="none" kern="100" dirty="0" smtClean="0">
                          <a:solidFill>
                            <a:schemeClr val="tx1"/>
                          </a:solidFill>
                          <a:latin typeface="ＭＳ ゴシック" panose="020B0609070205080204" pitchFamily="49" charset="-128"/>
                          <a:ea typeface="ＭＳ ゴシック" panose="020B0609070205080204" pitchFamily="49" charset="-128"/>
                        </a:rPr>
                        <a:t>万人以下の市町村</a:t>
                      </a:r>
                      <a:endParaRPr lang="en-US" altLang="ja-JP" sz="1400" b="0" u="none" kern="100" dirty="0" smtClean="0">
                        <a:solidFill>
                          <a:schemeClr val="tx1"/>
                        </a:solidFill>
                        <a:latin typeface="ＭＳ ゴシック" panose="020B0609070205080204" pitchFamily="49" charset="-128"/>
                        <a:ea typeface="ＭＳ ゴシック" panose="020B0609070205080204" pitchFamily="49" charset="-128"/>
                      </a:endParaRPr>
                    </a:p>
                    <a:p>
                      <a:pPr marL="0" lvl="0" indent="0" algn="just">
                        <a:lnSpc>
                          <a:spcPct val="100000"/>
                        </a:lnSpc>
                        <a:spcBef>
                          <a:spcPts val="0"/>
                        </a:spcBef>
                        <a:spcAft>
                          <a:spcPts val="0"/>
                        </a:spcAft>
                        <a:buFont typeface="+mj-ea"/>
                        <a:buNone/>
                      </a:pPr>
                      <a:r>
                        <a:rPr lang="zh-TW" altLang="en-US" sz="1400" b="0" u="none" kern="100" baseline="0" dirty="0" smtClean="0">
                          <a:solidFill>
                            <a:schemeClr val="tx1"/>
                          </a:solidFill>
                          <a:latin typeface="ＭＳ ゴシック" panose="020B0609070205080204" pitchFamily="49" charset="-128"/>
                          <a:ea typeface="ＭＳ ゴシック" panose="020B0609070205080204" pitchFamily="49" charset="-128"/>
                        </a:rPr>
                        <a:t>   民間専門人材          </a:t>
                      </a:r>
                      <a:r>
                        <a:rPr lang="ja-JP" altLang="ja-JP" sz="1400" b="0" kern="100" dirty="0" smtClean="0">
                          <a:solidFill>
                            <a:schemeClr val="tx1"/>
                          </a:solidFill>
                          <a:latin typeface="ＭＳ ゴシック" panose="020B0609070205080204" pitchFamily="49" charset="-128"/>
                          <a:ea typeface="ＭＳ ゴシック" panose="020B0609070205080204" pitchFamily="49" charset="-128"/>
                        </a:rPr>
                        <a:t>･･･</a:t>
                      </a:r>
                      <a:r>
                        <a:rPr lang="ja-JP" altLang="en-US" sz="1400" b="0" u="none" kern="100" baseline="0" dirty="0" smtClean="0">
                          <a:solidFill>
                            <a:schemeClr val="tx1"/>
                          </a:solidFill>
                          <a:latin typeface="ＭＳ ゴシック" panose="020B0609070205080204" pitchFamily="49" charset="-128"/>
                          <a:ea typeface="ＭＳ ゴシック" panose="020B0609070205080204" pitchFamily="49" charset="-128"/>
                        </a:rPr>
                        <a:t>指定都市除く市町村</a:t>
                      </a:r>
                      <a:endParaRPr lang="ja-JP" altLang="en-US" sz="1400" b="0" u="none" kern="100" dirty="0" smtClean="0">
                        <a:solidFill>
                          <a:schemeClr val="tx1"/>
                        </a:solidFill>
                        <a:latin typeface="ＭＳ ゴシック" panose="020B0609070205080204" pitchFamily="49" charset="-128"/>
                        <a:ea typeface="ＭＳ ゴシック" panose="020B0609070205080204" pitchFamily="49" charset="-128"/>
                      </a:endParaRPr>
                    </a:p>
                  </a:txBody>
                  <a:tcPr marL="74295" marR="74295" marT="0" marB="0" anchor="ctr">
                    <a:noFill/>
                  </a:tcPr>
                </a:tc>
                <a:extLst>
                  <a:ext uri="{0D108BD9-81ED-4DB2-BD59-A6C34878D82A}">
                    <a16:rowId xmlns:a16="http://schemas.microsoft.com/office/drawing/2014/main" val="1553695411"/>
                  </a:ext>
                </a:extLst>
              </a:tr>
              <a:tr h="685185">
                <a:tc>
                  <a:txBody>
                    <a:bodyPr/>
                    <a:lstStyle/>
                    <a:p>
                      <a:pPr algn="ctr">
                        <a:lnSpc>
                          <a:spcPct val="100000"/>
                        </a:lnSpc>
                        <a:spcBef>
                          <a:spcPts val="0"/>
                        </a:spcBef>
                        <a:spcAft>
                          <a:spcPts val="0"/>
                        </a:spcAft>
                      </a:pPr>
                      <a:r>
                        <a:rPr lang="ja-JP" altLang="en-US" sz="1400" b="1" kern="100" dirty="0" smtClean="0">
                          <a:solidFill>
                            <a:schemeClr val="tx1"/>
                          </a:solidFill>
                          <a:latin typeface="ＭＳ ゴシック" panose="020B0609070205080204" pitchFamily="49" charset="-128"/>
                          <a:ea typeface="ＭＳ ゴシック" panose="020B0609070205080204" pitchFamily="49" charset="-128"/>
                          <a:cs typeface="Times New Roman"/>
                        </a:rPr>
                        <a:t>役割</a:t>
                      </a:r>
                      <a:endParaRPr lang="ja-JP" sz="1400" b="1" kern="100" dirty="0">
                        <a:solidFill>
                          <a:schemeClr val="tx1"/>
                        </a:solidFill>
                        <a:latin typeface="ＭＳ ゴシック" panose="020B0609070205080204" pitchFamily="49" charset="-128"/>
                        <a:ea typeface="ＭＳ ゴシック" panose="020B0609070205080204" pitchFamily="49" charset="-128"/>
                        <a:cs typeface="Times New Roman"/>
                      </a:endParaRPr>
                    </a:p>
                  </a:txBody>
                  <a:tcPr marL="74295" marR="74295" marT="0" marB="0" anchor="ctr">
                    <a:solidFill>
                      <a:schemeClr val="accent5">
                        <a:lumMod val="20000"/>
                        <a:lumOff val="80000"/>
                      </a:schemeClr>
                    </a:solidFill>
                  </a:tcPr>
                </a:tc>
                <a:tc>
                  <a:txBody>
                    <a:bodyPr/>
                    <a:lstStyle/>
                    <a:p>
                      <a:pPr marL="0" lvl="0" indent="0" algn="just">
                        <a:lnSpc>
                          <a:spcPct val="100000"/>
                        </a:lnSpc>
                        <a:spcBef>
                          <a:spcPts val="0"/>
                        </a:spcBef>
                        <a:spcAft>
                          <a:spcPts val="0"/>
                        </a:spcAft>
                        <a:buFont typeface="+mj-ea"/>
                        <a:buNone/>
                      </a:pPr>
                      <a:r>
                        <a:rPr lang="ja-JP" altLang="en-US" sz="1400" b="0" kern="100" dirty="0" smtClean="0">
                          <a:solidFill>
                            <a:schemeClr val="tx1"/>
                          </a:solidFill>
                          <a:latin typeface="ＭＳ ゴシック" panose="020B0609070205080204" pitchFamily="49" charset="-128"/>
                          <a:ea typeface="ＭＳ ゴシック" panose="020B0609070205080204" pitchFamily="49" charset="-128"/>
                        </a:rPr>
                        <a:t>市町村長の補佐役として、地方創生に関し、市町村まち・ひと・しごと創生総合戦略に記載された施策の推進を中核的に担う。</a:t>
                      </a:r>
                    </a:p>
                  </a:txBody>
                  <a:tcPr marL="74295" marR="74295" marT="0" marB="0" anchor="ctr">
                    <a:noFill/>
                  </a:tcPr>
                </a:tc>
                <a:extLst>
                  <a:ext uri="{0D108BD9-81ED-4DB2-BD59-A6C34878D82A}">
                    <a16:rowId xmlns:a16="http://schemas.microsoft.com/office/drawing/2014/main" val="10002"/>
                  </a:ext>
                </a:extLst>
              </a:tr>
              <a:tr h="1146992">
                <a:tc>
                  <a:txBody>
                    <a:bodyPr/>
                    <a:lstStyle/>
                    <a:p>
                      <a:pPr algn="ctr">
                        <a:lnSpc>
                          <a:spcPct val="100000"/>
                        </a:lnSpc>
                        <a:spcBef>
                          <a:spcPts val="0"/>
                        </a:spcBef>
                        <a:spcAft>
                          <a:spcPts val="0"/>
                        </a:spcAft>
                      </a:pPr>
                      <a:r>
                        <a:rPr lang="ja-JP" sz="1400" b="1" kern="100" dirty="0" smtClean="0">
                          <a:solidFill>
                            <a:schemeClr val="tx1"/>
                          </a:solidFill>
                        </a:rPr>
                        <a:t>派遣期間</a:t>
                      </a:r>
                      <a:endParaRPr lang="ja-JP" sz="1400" b="1" kern="100" dirty="0">
                        <a:solidFill>
                          <a:schemeClr val="tx1"/>
                        </a:solidFill>
                        <a:latin typeface="Century"/>
                        <a:ea typeface="ＭＳ 明朝"/>
                        <a:cs typeface="Times New Roman"/>
                      </a:endParaRPr>
                    </a:p>
                  </a:txBody>
                  <a:tcPr marL="74295" marR="74295" marT="0" marB="0" anchor="ctr">
                    <a:solidFill>
                      <a:schemeClr val="accent5">
                        <a:lumMod val="20000"/>
                        <a:lumOff val="80000"/>
                      </a:schemeClr>
                    </a:solidFill>
                  </a:tcPr>
                </a:tc>
                <a:tc>
                  <a:txBody>
                    <a:bodyPr/>
                    <a:lstStyle/>
                    <a:p>
                      <a:pPr marL="0" lvl="0" indent="0" algn="just">
                        <a:lnSpc>
                          <a:spcPct val="100000"/>
                        </a:lnSpc>
                        <a:spcBef>
                          <a:spcPts val="0"/>
                        </a:spcBef>
                        <a:spcAft>
                          <a:spcPts val="0"/>
                        </a:spcAft>
                        <a:buFont typeface="+mj-ea"/>
                        <a:buNone/>
                      </a:pPr>
                      <a:r>
                        <a:rPr lang="ja-JP" altLang="en-US" sz="1400" b="0" kern="100" dirty="0" smtClean="0">
                          <a:solidFill>
                            <a:schemeClr val="tx1"/>
                          </a:solidFill>
                          <a:latin typeface="ＭＳ ゴシック" panose="020B0609070205080204" pitchFamily="49" charset="-128"/>
                          <a:ea typeface="ＭＳ ゴシック" panose="020B0609070205080204" pitchFamily="49" charset="-128"/>
                        </a:rPr>
                        <a:t>・</a:t>
                      </a:r>
                      <a:r>
                        <a:rPr lang="ja-JP" sz="1400" b="0" kern="100" dirty="0" smtClean="0">
                          <a:solidFill>
                            <a:schemeClr val="tx1"/>
                          </a:solidFill>
                          <a:latin typeface="ＭＳ ゴシック" panose="020B0609070205080204" pitchFamily="49" charset="-128"/>
                          <a:ea typeface="ＭＳ ゴシック" panose="020B0609070205080204" pitchFamily="49" charset="-128"/>
                        </a:rPr>
                        <a:t>副市町</a:t>
                      </a:r>
                      <a:r>
                        <a:rPr lang="ja-JP" sz="1400" b="0" kern="100" dirty="0">
                          <a:solidFill>
                            <a:schemeClr val="tx1"/>
                          </a:solidFill>
                          <a:latin typeface="ＭＳ ゴシック" panose="020B0609070205080204" pitchFamily="49" charset="-128"/>
                          <a:ea typeface="ＭＳ ゴシック" panose="020B0609070205080204" pitchFamily="49" charset="-128"/>
                        </a:rPr>
                        <a:t>村長、幹部職員（</a:t>
                      </a:r>
                      <a:r>
                        <a:rPr lang="ja-JP" sz="1400" b="0" kern="100" dirty="0" smtClean="0">
                          <a:solidFill>
                            <a:schemeClr val="tx1"/>
                          </a:solidFill>
                          <a:latin typeface="ＭＳ ゴシック" panose="020B0609070205080204" pitchFamily="49" charset="-128"/>
                          <a:ea typeface="ＭＳ ゴシック" panose="020B0609070205080204" pitchFamily="49" charset="-128"/>
                        </a:rPr>
                        <a:t>常勤職</a:t>
                      </a:r>
                      <a:r>
                        <a:rPr lang="ja-JP" sz="1400" b="0" kern="100" dirty="0">
                          <a:solidFill>
                            <a:schemeClr val="tx1"/>
                          </a:solidFill>
                          <a:latin typeface="ＭＳ ゴシック" panose="020B0609070205080204" pitchFamily="49" charset="-128"/>
                          <a:ea typeface="ＭＳ ゴシック" panose="020B0609070205080204" pitchFamily="49" charset="-128"/>
                        </a:rPr>
                        <a:t>）･･･</a:t>
                      </a:r>
                      <a:r>
                        <a:rPr lang="ja-JP" sz="1400" b="0" kern="100" dirty="0" smtClean="0">
                          <a:solidFill>
                            <a:schemeClr val="tx1"/>
                          </a:solidFill>
                          <a:latin typeface="ＭＳ ゴシック" panose="020B0609070205080204" pitchFamily="49" charset="-128"/>
                          <a:ea typeface="ＭＳ ゴシック" panose="020B0609070205080204" pitchFamily="49" charset="-128"/>
                        </a:rPr>
                        <a:t>原則</a:t>
                      </a:r>
                      <a:r>
                        <a:rPr lang="en-US" altLang="ja-JP" sz="1400" b="0" kern="100" dirty="0" smtClean="0">
                          <a:solidFill>
                            <a:schemeClr val="tx1"/>
                          </a:solidFill>
                          <a:latin typeface="ＭＳ ゴシック" panose="020B0609070205080204" pitchFamily="49" charset="-128"/>
                          <a:ea typeface="ＭＳ ゴシック" panose="020B0609070205080204" pitchFamily="49" charset="-128"/>
                        </a:rPr>
                        <a:t>2</a:t>
                      </a:r>
                      <a:r>
                        <a:rPr lang="ja-JP" sz="1400" b="0" kern="100" dirty="0" smtClean="0">
                          <a:solidFill>
                            <a:schemeClr val="tx1"/>
                          </a:solidFill>
                          <a:latin typeface="ＭＳ ゴシック" panose="020B0609070205080204" pitchFamily="49" charset="-128"/>
                          <a:ea typeface="ＭＳ ゴシック" panose="020B0609070205080204" pitchFamily="49" charset="-128"/>
                        </a:rPr>
                        <a:t>年間</a:t>
                      </a:r>
                      <a:endParaRPr lang="ja-JP" sz="1400" b="0" kern="100" dirty="0">
                        <a:solidFill>
                          <a:schemeClr val="tx1"/>
                        </a:solidFill>
                        <a:latin typeface="ＭＳ ゴシック" panose="020B0609070205080204" pitchFamily="49" charset="-128"/>
                        <a:ea typeface="ＭＳ ゴシック" panose="020B0609070205080204" pitchFamily="49" charset="-128"/>
                      </a:endParaRPr>
                    </a:p>
                    <a:p>
                      <a:pPr marL="0" lvl="0" indent="0" algn="just">
                        <a:lnSpc>
                          <a:spcPct val="100000"/>
                        </a:lnSpc>
                        <a:spcBef>
                          <a:spcPts val="0"/>
                        </a:spcBef>
                        <a:spcAft>
                          <a:spcPts val="0"/>
                        </a:spcAft>
                        <a:buFont typeface="+mj-ea"/>
                        <a:buNone/>
                      </a:pPr>
                      <a:r>
                        <a:rPr lang="ja-JP" altLang="en-US" sz="1400" b="0" kern="100" dirty="0" smtClean="0">
                          <a:solidFill>
                            <a:schemeClr val="tx1"/>
                          </a:solidFill>
                          <a:latin typeface="ＭＳ ゴシック" panose="020B0609070205080204" pitchFamily="49" charset="-128"/>
                          <a:ea typeface="ＭＳ ゴシック" panose="020B0609070205080204" pitchFamily="49" charset="-128"/>
                        </a:rPr>
                        <a:t>・</a:t>
                      </a:r>
                      <a:r>
                        <a:rPr lang="ja-JP" sz="1400" b="0" kern="100" dirty="0" smtClean="0">
                          <a:solidFill>
                            <a:schemeClr val="tx1"/>
                          </a:solidFill>
                          <a:latin typeface="ＭＳ ゴシック" panose="020B0609070205080204" pitchFamily="49" charset="-128"/>
                          <a:ea typeface="ＭＳ ゴシック" panose="020B0609070205080204" pitchFamily="49" charset="-128"/>
                        </a:rPr>
                        <a:t>顧問</a:t>
                      </a:r>
                      <a:r>
                        <a:rPr lang="ja-JP" sz="1400" b="0" kern="100" dirty="0">
                          <a:solidFill>
                            <a:schemeClr val="tx1"/>
                          </a:solidFill>
                          <a:latin typeface="ＭＳ ゴシック" panose="020B0609070205080204" pitchFamily="49" charset="-128"/>
                          <a:ea typeface="ＭＳ ゴシック" panose="020B0609070205080204" pitchFamily="49" charset="-128"/>
                        </a:rPr>
                        <a:t>、参与等（</a:t>
                      </a:r>
                      <a:r>
                        <a:rPr lang="ja-JP" sz="1400" b="0" kern="100" dirty="0" smtClean="0">
                          <a:solidFill>
                            <a:schemeClr val="tx1"/>
                          </a:solidFill>
                          <a:latin typeface="ＭＳ ゴシック" panose="020B0609070205080204" pitchFamily="49" charset="-128"/>
                          <a:ea typeface="ＭＳ ゴシック" panose="020B0609070205080204" pitchFamily="49" charset="-128"/>
                        </a:rPr>
                        <a:t>非常勤職）</a:t>
                      </a:r>
                      <a:r>
                        <a:rPr lang="en-US" altLang="ja-JP" sz="1400" b="0" kern="100" dirty="0" smtClean="0">
                          <a:solidFill>
                            <a:schemeClr val="tx1"/>
                          </a:solidFill>
                          <a:latin typeface="ＭＳ ゴシック" panose="020B0609070205080204" pitchFamily="49" charset="-128"/>
                          <a:ea typeface="ＭＳ ゴシック" panose="020B0609070205080204" pitchFamily="49" charset="-128"/>
                        </a:rPr>
                        <a:t>      </a:t>
                      </a:r>
                      <a:r>
                        <a:rPr lang="ja-JP" sz="1400" b="0" kern="100" dirty="0" smtClean="0">
                          <a:solidFill>
                            <a:schemeClr val="tx1"/>
                          </a:solidFill>
                          <a:latin typeface="ＭＳ ゴシック" panose="020B0609070205080204" pitchFamily="49" charset="-128"/>
                          <a:ea typeface="ＭＳ ゴシック" panose="020B0609070205080204" pitchFamily="49" charset="-128"/>
                        </a:rPr>
                        <a:t>･</a:t>
                      </a:r>
                      <a:r>
                        <a:rPr lang="ja-JP" sz="1400" b="0" kern="100" dirty="0">
                          <a:solidFill>
                            <a:schemeClr val="tx1"/>
                          </a:solidFill>
                          <a:latin typeface="ＭＳ ゴシック" panose="020B0609070205080204" pitchFamily="49" charset="-128"/>
                          <a:ea typeface="ＭＳ ゴシック" panose="020B0609070205080204" pitchFamily="49" charset="-128"/>
                        </a:rPr>
                        <a:t>･･</a:t>
                      </a:r>
                      <a:r>
                        <a:rPr lang="ja-JP" sz="1400" b="0" kern="100" dirty="0" smtClean="0">
                          <a:solidFill>
                            <a:schemeClr val="tx1"/>
                          </a:solidFill>
                          <a:latin typeface="ＭＳ ゴシック" panose="020B0609070205080204" pitchFamily="49" charset="-128"/>
                          <a:ea typeface="ＭＳ ゴシック" panose="020B0609070205080204" pitchFamily="49" charset="-128"/>
                        </a:rPr>
                        <a:t>原則</a:t>
                      </a:r>
                      <a:r>
                        <a:rPr lang="en-US" sz="1400" b="0" kern="100" dirty="0" smtClean="0">
                          <a:solidFill>
                            <a:schemeClr val="tx1"/>
                          </a:solidFill>
                          <a:latin typeface="ＭＳ ゴシック" panose="020B0609070205080204" pitchFamily="49" charset="-128"/>
                          <a:ea typeface="ＭＳ ゴシック" panose="020B0609070205080204" pitchFamily="49" charset="-128"/>
                        </a:rPr>
                        <a:t>1</a:t>
                      </a:r>
                      <a:r>
                        <a:rPr lang="ja-JP" sz="1400" b="0" kern="100" dirty="0" smtClean="0">
                          <a:solidFill>
                            <a:schemeClr val="tx1"/>
                          </a:solidFill>
                          <a:latin typeface="ＭＳ ゴシック" panose="020B0609070205080204" pitchFamily="49" charset="-128"/>
                          <a:ea typeface="ＭＳ ゴシック" panose="020B0609070205080204" pitchFamily="49" charset="-128"/>
                        </a:rPr>
                        <a:t>～</a:t>
                      </a:r>
                      <a:r>
                        <a:rPr lang="en-US" sz="1400" b="0" kern="100" dirty="0" smtClean="0">
                          <a:solidFill>
                            <a:schemeClr val="tx1"/>
                          </a:solidFill>
                          <a:latin typeface="ＭＳ ゴシック" panose="020B0609070205080204" pitchFamily="49" charset="-128"/>
                          <a:ea typeface="ＭＳ ゴシック" panose="020B0609070205080204" pitchFamily="49" charset="-128"/>
                        </a:rPr>
                        <a:t>2</a:t>
                      </a:r>
                      <a:r>
                        <a:rPr lang="ja-JP" sz="1400" b="0" kern="100" dirty="0" smtClean="0">
                          <a:solidFill>
                            <a:schemeClr val="tx1"/>
                          </a:solidFill>
                          <a:latin typeface="ＭＳ ゴシック" panose="020B0609070205080204" pitchFamily="49" charset="-128"/>
                          <a:ea typeface="ＭＳ ゴシック" panose="020B0609070205080204" pitchFamily="49" charset="-128"/>
                        </a:rPr>
                        <a:t>年間</a:t>
                      </a:r>
                      <a:endParaRPr lang="en-US" altLang="ja-JP" sz="1400" b="0" kern="100" dirty="0" smtClean="0">
                        <a:solidFill>
                          <a:schemeClr val="tx1"/>
                        </a:solidFill>
                        <a:latin typeface="ＭＳ ゴシック" panose="020B0609070205080204" pitchFamily="49" charset="-128"/>
                        <a:ea typeface="ＭＳ ゴシック" panose="020B0609070205080204" pitchFamily="49" charset="-128"/>
                      </a:endParaRPr>
                    </a:p>
                    <a:p>
                      <a:pPr marL="0" lvl="0" indent="0" algn="just">
                        <a:lnSpc>
                          <a:spcPct val="100000"/>
                        </a:lnSpc>
                        <a:spcBef>
                          <a:spcPts val="0"/>
                        </a:spcBef>
                        <a:spcAft>
                          <a:spcPts val="0"/>
                        </a:spcAft>
                        <a:buFont typeface="+mj-ea"/>
                        <a:buNone/>
                      </a:pPr>
                      <a:r>
                        <a:rPr lang="en-US" altLang="ja-JP" sz="1400" b="0" kern="100" dirty="0" smtClean="0">
                          <a:solidFill>
                            <a:schemeClr val="tx1"/>
                          </a:solidFill>
                          <a:latin typeface="ＭＳ ゴシック" panose="020B0609070205080204" pitchFamily="49" charset="-128"/>
                          <a:ea typeface="ＭＳ ゴシック" panose="020B0609070205080204" pitchFamily="49" charset="-128"/>
                        </a:rPr>
                        <a:t>※</a:t>
                      </a:r>
                      <a:r>
                        <a:rPr lang="ja-JP" altLang="en-US" sz="1400" b="0" u="none" kern="100" dirty="0" smtClean="0">
                          <a:solidFill>
                            <a:schemeClr val="tx1"/>
                          </a:solidFill>
                          <a:latin typeface="ＭＳ ゴシック" panose="020B0609070205080204" pitchFamily="49" charset="-128"/>
                          <a:ea typeface="ＭＳ ゴシック" panose="020B0609070205080204" pitchFamily="49" charset="-128"/>
                        </a:rPr>
                        <a:t>民間専門人材派遣においては、市町村と派遣元で協議の上、派遣期間を</a:t>
                      </a:r>
                      <a:endParaRPr lang="en-US" altLang="ja-JP" sz="1400" b="0" u="none" kern="100" dirty="0" smtClean="0">
                        <a:solidFill>
                          <a:schemeClr val="tx1"/>
                        </a:solidFill>
                        <a:latin typeface="ＭＳ ゴシック" panose="020B0609070205080204" pitchFamily="49" charset="-128"/>
                        <a:ea typeface="ＭＳ ゴシック" panose="020B0609070205080204" pitchFamily="49" charset="-128"/>
                      </a:endParaRPr>
                    </a:p>
                    <a:p>
                      <a:pPr marL="0" lvl="0" indent="0" algn="just">
                        <a:lnSpc>
                          <a:spcPct val="100000"/>
                        </a:lnSpc>
                        <a:spcBef>
                          <a:spcPts val="0"/>
                        </a:spcBef>
                        <a:spcAft>
                          <a:spcPts val="0"/>
                        </a:spcAft>
                        <a:buFont typeface="+mj-ea"/>
                        <a:buNone/>
                      </a:pPr>
                      <a:r>
                        <a:rPr lang="en-US" altLang="ja-JP" sz="1400" b="0" u="none" kern="100" dirty="0" smtClean="0">
                          <a:solidFill>
                            <a:schemeClr val="tx1"/>
                          </a:solidFill>
                          <a:latin typeface="ＭＳ ゴシック" panose="020B0609070205080204" pitchFamily="49" charset="-128"/>
                          <a:ea typeface="ＭＳ ゴシック" panose="020B0609070205080204" pitchFamily="49" charset="-128"/>
                        </a:rPr>
                        <a:t>  </a:t>
                      </a:r>
                      <a:r>
                        <a:rPr lang="ja-JP" altLang="en-US" sz="1400" b="0" u="none" kern="100" dirty="0" smtClean="0">
                          <a:solidFill>
                            <a:schemeClr val="tx1"/>
                          </a:solidFill>
                          <a:latin typeface="ＭＳ ゴシック" panose="020B0609070205080204" pitchFamily="49" charset="-128"/>
                          <a:ea typeface="ＭＳ ゴシック" panose="020B0609070205080204" pitchFamily="49" charset="-128"/>
                        </a:rPr>
                        <a:t>原則半年～</a:t>
                      </a:r>
                      <a:r>
                        <a:rPr lang="en-US" altLang="ja-JP" sz="1400" b="0" u="none" kern="100" dirty="0" smtClean="0">
                          <a:solidFill>
                            <a:schemeClr val="tx1"/>
                          </a:solidFill>
                          <a:latin typeface="ＭＳ ゴシック" panose="020B0609070205080204" pitchFamily="49" charset="-128"/>
                          <a:ea typeface="ＭＳ ゴシック" panose="020B0609070205080204" pitchFamily="49" charset="-128"/>
                        </a:rPr>
                        <a:t>2</a:t>
                      </a:r>
                      <a:r>
                        <a:rPr lang="ja-JP" altLang="en-US" sz="1400" b="0" u="none" kern="100" dirty="0" smtClean="0">
                          <a:solidFill>
                            <a:schemeClr val="tx1"/>
                          </a:solidFill>
                          <a:latin typeface="ＭＳ ゴシック" panose="020B0609070205080204" pitchFamily="49" charset="-128"/>
                          <a:ea typeface="ＭＳ ゴシック" panose="020B0609070205080204" pitchFamily="49" charset="-128"/>
                        </a:rPr>
                        <a:t>年の期間で調整可。チーム派遣も可能</a:t>
                      </a:r>
                      <a:r>
                        <a:rPr lang="ja-JP" altLang="en-US" sz="1400" b="0" kern="100" dirty="0" smtClean="0">
                          <a:solidFill>
                            <a:schemeClr val="tx1"/>
                          </a:solidFill>
                          <a:latin typeface="ＭＳ ゴシック" panose="020B0609070205080204" pitchFamily="49" charset="-128"/>
                          <a:ea typeface="ＭＳ ゴシック" panose="020B0609070205080204" pitchFamily="49" charset="-128"/>
                        </a:rPr>
                        <a:t>。</a:t>
                      </a:r>
                      <a:endParaRPr lang="en-US" altLang="ja-JP" sz="1400" b="0" kern="100" dirty="0" smtClean="0">
                        <a:solidFill>
                          <a:schemeClr val="tx1"/>
                        </a:solidFill>
                        <a:latin typeface="ＭＳ ゴシック" panose="020B0609070205080204" pitchFamily="49" charset="-128"/>
                        <a:ea typeface="ＭＳ ゴシック" panose="020B0609070205080204" pitchFamily="49" charset="-128"/>
                      </a:endParaRPr>
                    </a:p>
                  </a:txBody>
                  <a:tcPr marL="74295" marR="74295" marT="0" marB="0" anchor="ctr">
                    <a:noFill/>
                  </a:tcPr>
                </a:tc>
                <a:extLst>
                  <a:ext uri="{0D108BD9-81ED-4DB2-BD59-A6C34878D82A}">
                    <a16:rowId xmlns:a16="http://schemas.microsoft.com/office/drawing/2014/main" val="10003"/>
                  </a:ext>
                </a:extLst>
              </a:tr>
              <a:tr h="1222751">
                <a:tc>
                  <a:txBody>
                    <a:bodyPr/>
                    <a:lstStyle/>
                    <a:p>
                      <a:pPr algn="ctr">
                        <a:lnSpc>
                          <a:spcPct val="100000"/>
                        </a:lnSpc>
                        <a:spcBef>
                          <a:spcPts val="0"/>
                        </a:spcBef>
                        <a:spcAft>
                          <a:spcPts val="0"/>
                        </a:spcAft>
                      </a:pPr>
                      <a:r>
                        <a:rPr lang="ja-JP" altLang="en-US" sz="1400" b="1" kern="100" dirty="0" smtClean="0">
                          <a:solidFill>
                            <a:schemeClr val="tx1"/>
                          </a:solidFill>
                        </a:rPr>
                        <a:t>バック</a:t>
                      </a:r>
                      <a:endParaRPr lang="en-US" altLang="ja-JP" sz="1400" b="1" kern="100" dirty="0" smtClean="0">
                        <a:solidFill>
                          <a:schemeClr val="tx1"/>
                        </a:solidFill>
                      </a:endParaRPr>
                    </a:p>
                    <a:p>
                      <a:pPr algn="ctr">
                        <a:lnSpc>
                          <a:spcPct val="100000"/>
                        </a:lnSpc>
                        <a:spcBef>
                          <a:spcPts val="0"/>
                        </a:spcBef>
                        <a:spcAft>
                          <a:spcPts val="0"/>
                        </a:spcAft>
                      </a:pPr>
                      <a:r>
                        <a:rPr lang="ja-JP" altLang="en-US" sz="1400" b="1" kern="100" dirty="0" smtClean="0">
                          <a:solidFill>
                            <a:schemeClr val="tx1"/>
                          </a:solidFill>
                        </a:rPr>
                        <a:t>アップ</a:t>
                      </a:r>
                      <a:endParaRPr lang="en-US" altLang="ja-JP" sz="1400" b="1" kern="100" dirty="0" smtClean="0">
                        <a:solidFill>
                          <a:schemeClr val="tx1"/>
                        </a:solidFill>
                      </a:endParaRPr>
                    </a:p>
                    <a:p>
                      <a:pPr algn="ctr">
                        <a:lnSpc>
                          <a:spcPct val="100000"/>
                        </a:lnSpc>
                        <a:spcBef>
                          <a:spcPts val="0"/>
                        </a:spcBef>
                        <a:spcAft>
                          <a:spcPts val="0"/>
                        </a:spcAft>
                      </a:pPr>
                      <a:r>
                        <a:rPr lang="ja-JP" altLang="en-US" sz="1400" b="1" kern="100" dirty="0" smtClean="0">
                          <a:solidFill>
                            <a:schemeClr val="tx1"/>
                          </a:solidFill>
                        </a:rPr>
                        <a:t>体制</a:t>
                      </a:r>
                    </a:p>
                  </a:txBody>
                  <a:tcPr marL="74295" marR="74295" marT="0" marB="0" anchor="ctr">
                    <a:solidFill>
                      <a:schemeClr val="accent5">
                        <a:lumMod val="20000"/>
                        <a:lumOff val="80000"/>
                      </a:schemeClr>
                    </a:solidFill>
                  </a:tcPr>
                </a:tc>
                <a:tc>
                  <a:txBody>
                    <a:bodyPr/>
                    <a:lstStyle/>
                    <a:p>
                      <a:pPr marL="85725" indent="-85725" algn="just">
                        <a:lnSpc>
                          <a:spcPct val="100000"/>
                        </a:lnSpc>
                        <a:spcBef>
                          <a:spcPts val="0"/>
                        </a:spcBef>
                        <a:spcAft>
                          <a:spcPts val="0"/>
                        </a:spcAft>
                      </a:pPr>
                      <a:r>
                        <a:rPr lang="ja-JP" altLang="en-US" sz="1400" b="0" kern="100" dirty="0" smtClean="0">
                          <a:solidFill>
                            <a:schemeClr val="tx1"/>
                          </a:solidFill>
                          <a:latin typeface="ＭＳ ゴシック" panose="020B0609070205080204" pitchFamily="49" charset="-128"/>
                          <a:ea typeface="ＭＳ ゴシック" panose="020B0609070205080204" pitchFamily="49" charset="-128"/>
                        </a:rPr>
                        <a:t>・派遣前に、地方創生担当大臣による訓示のほか、有識者による講話、地方創生に関する取組についての講義等の研修を実施</a:t>
                      </a:r>
                    </a:p>
                    <a:p>
                      <a:pPr marL="85725" indent="-85725" algn="just">
                        <a:lnSpc>
                          <a:spcPct val="100000"/>
                        </a:lnSpc>
                        <a:spcBef>
                          <a:spcPts val="0"/>
                        </a:spcBef>
                        <a:spcAft>
                          <a:spcPts val="0"/>
                        </a:spcAft>
                      </a:pPr>
                      <a:r>
                        <a:rPr lang="ja-JP" altLang="en-US" sz="1400" b="0" kern="100" dirty="0" smtClean="0">
                          <a:solidFill>
                            <a:schemeClr val="tx1"/>
                          </a:solidFill>
                          <a:latin typeface="ＭＳ ゴシック" panose="020B0609070205080204" pitchFamily="49" charset="-128"/>
                          <a:ea typeface="ＭＳ ゴシック" panose="020B0609070205080204" pitchFamily="49" charset="-128"/>
                        </a:rPr>
                        <a:t>・派遣期間中には、派遣者同士の情報交換の場や、地方創生担当政務との  意見交換の場として、派遣者が一堂に集う情報交換会・報告会を開催</a:t>
                      </a:r>
                    </a:p>
                  </a:txBody>
                  <a:tcPr marL="74295" marR="74295" marT="0" marB="0" anchor="ctr">
                    <a:noFill/>
                  </a:tcPr>
                </a:tc>
                <a:extLst>
                  <a:ext uri="{0D108BD9-81ED-4DB2-BD59-A6C34878D82A}">
                    <a16:rowId xmlns:a16="http://schemas.microsoft.com/office/drawing/2014/main" val="10005"/>
                  </a:ext>
                </a:extLst>
              </a:tr>
            </a:tbl>
          </a:graphicData>
        </a:graphic>
      </p:graphicFrame>
      <p:sp>
        <p:nvSpPr>
          <p:cNvPr id="5" name="テキスト ボックス 4"/>
          <p:cNvSpPr txBox="1"/>
          <p:nvPr/>
        </p:nvSpPr>
        <p:spPr>
          <a:xfrm>
            <a:off x="28227" y="438105"/>
            <a:ext cx="9849544" cy="495857"/>
          </a:xfrm>
          <a:prstGeom prst="rect">
            <a:avLst/>
          </a:prstGeom>
          <a:noFill/>
          <a:ln>
            <a:solidFill>
              <a:schemeClr val="tx1"/>
            </a:solidFill>
          </a:ln>
        </p:spPr>
        <p:txBody>
          <a:bodyPr wrap="square" rtlCol="0" anchor="ctr" anchorCtr="0">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mn-cs"/>
              </a:rPr>
              <a:t>地方</a:t>
            </a:r>
            <a:r>
              <a:rPr kumimoji="1" lang="ja-JP" altLang="en-US" sz="1600" b="1" i="0" u="none" strike="noStrike" kern="100" cap="none" spc="0" normalizeH="0" baseline="0" noProof="0" dirty="0">
                <a:ln>
                  <a:noFill/>
                </a:ln>
                <a:solidFill>
                  <a:prstClr val="black"/>
                </a:solidFill>
                <a:effectLst/>
                <a:uLnTx/>
                <a:uFillTx/>
                <a:latin typeface="ＭＳ ゴシック" pitchFamily="49" charset="-128"/>
                <a:ea typeface="ＭＳ ゴシック" pitchFamily="49" charset="-128"/>
                <a:cs typeface="+mn-cs"/>
              </a:rPr>
              <a:t>創生に積極的に取り組む市町村に対し、意欲と能力のある</a:t>
            </a:r>
            <a:r>
              <a:rPr kumimoji="1" lang="ja-JP" altLang="en-US" sz="1600" b="1"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mn-cs"/>
              </a:rPr>
              <a:t>国家公務員、大学研究者、民間専門人材を市町</a:t>
            </a:r>
            <a:r>
              <a:rPr kumimoji="1" lang="ja-JP" altLang="en-US" sz="1600" b="1" i="0" u="none" strike="noStrike" kern="100" cap="none" spc="0" normalizeH="0" baseline="0" noProof="0" dirty="0">
                <a:ln>
                  <a:noFill/>
                </a:ln>
                <a:solidFill>
                  <a:prstClr val="black"/>
                </a:solidFill>
                <a:effectLst/>
                <a:uLnTx/>
                <a:uFillTx/>
                <a:latin typeface="ＭＳ ゴシック" pitchFamily="49" charset="-128"/>
                <a:ea typeface="ＭＳ ゴシック" pitchFamily="49" charset="-128"/>
                <a:cs typeface="+mn-cs"/>
              </a:rPr>
              <a:t>村長の補佐役として派遣する。</a:t>
            </a:r>
          </a:p>
        </p:txBody>
      </p:sp>
      <p:sp>
        <p:nvSpPr>
          <p:cNvPr id="6" name="正方形/長方形 5"/>
          <p:cNvSpPr/>
          <p:nvPr/>
        </p:nvSpPr>
        <p:spPr>
          <a:xfrm>
            <a:off x="28227" y="51426"/>
            <a:ext cx="9849544" cy="34677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地方創生人材支援制度</a:t>
            </a:r>
            <a:endParaRPr kumimoji="1" lang="en-US" altLang="ja-JP"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graphicFrame>
        <p:nvGraphicFramePr>
          <p:cNvPr id="8" name="表 7"/>
          <p:cNvGraphicFramePr>
            <a:graphicFrameLocks noGrp="1"/>
          </p:cNvGraphicFramePr>
          <p:nvPr>
            <p:extLst/>
          </p:nvPr>
        </p:nvGraphicFramePr>
        <p:xfrm>
          <a:off x="7366000" y="1011967"/>
          <a:ext cx="2511771" cy="5846033"/>
        </p:xfrm>
        <a:graphic>
          <a:graphicData uri="http://schemas.openxmlformats.org/drawingml/2006/table">
            <a:tbl>
              <a:tblPr firstRow="1" bandRow="1">
                <a:tableStyleId>{5940675A-B579-460E-94D1-54222C63F5DA}</a:tableStyleId>
              </a:tblPr>
              <a:tblGrid>
                <a:gridCol w="2511771">
                  <a:extLst>
                    <a:ext uri="{9D8B030D-6E8A-4147-A177-3AD203B41FA5}">
                      <a16:colId xmlns:a16="http://schemas.microsoft.com/office/drawing/2014/main" val="20000"/>
                    </a:ext>
                  </a:extLst>
                </a:gridCol>
              </a:tblGrid>
              <a:tr h="5846033">
                <a:tc>
                  <a:txBody>
                    <a:bodyPr/>
                    <a:lstStyle/>
                    <a:p>
                      <a:pPr algn="l">
                        <a:lnSpc>
                          <a:spcPct val="100000"/>
                        </a:lnSpc>
                        <a:spcBef>
                          <a:spcPts val="0"/>
                        </a:spcBef>
                        <a:spcAft>
                          <a:spcPts val="0"/>
                        </a:spcAft>
                      </a:pPr>
                      <a:endParaRPr kumimoji="1" lang="en-US" altLang="ja-JP" sz="1000" b="0" kern="100" dirty="0" smtClean="0">
                        <a:solidFill>
                          <a:schemeClr val="tx1"/>
                        </a:solidFill>
                        <a:latin typeface="ＭＳ ゴシック" pitchFamily="49" charset="-128"/>
                        <a:ea typeface="ＭＳ ゴシック" pitchFamily="49" charset="-128"/>
                        <a:cs typeface="Times New Roman"/>
                      </a:endParaRPr>
                    </a:p>
                  </a:txBody>
                  <a:tcPr marL="99060" marR="99060" marT="49530" marB="4953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表 8"/>
          <p:cNvGraphicFramePr>
            <a:graphicFrameLocks noGrp="1"/>
          </p:cNvGraphicFramePr>
          <p:nvPr>
            <p:extLst/>
          </p:nvPr>
        </p:nvGraphicFramePr>
        <p:xfrm>
          <a:off x="7296884" y="960120"/>
          <a:ext cx="2664296" cy="5931424"/>
        </p:xfrm>
        <a:graphic>
          <a:graphicData uri="http://schemas.openxmlformats.org/drawingml/2006/table">
            <a:tbl>
              <a:tblPr firstRow="1" bandRow="1">
                <a:tableStyleId>{5940675A-B579-460E-94D1-54222C63F5DA}</a:tableStyleId>
              </a:tblPr>
              <a:tblGrid>
                <a:gridCol w="2664296">
                  <a:extLst>
                    <a:ext uri="{9D8B030D-6E8A-4147-A177-3AD203B41FA5}">
                      <a16:colId xmlns:a16="http://schemas.microsoft.com/office/drawing/2014/main" val="20000"/>
                    </a:ext>
                  </a:extLst>
                </a:gridCol>
              </a:tblGrid>
              <a:tr h="5931424">
                <a:tc>
                  <a:txBody>
                    <a:bodyPr/>
                    <a:lstStyle/>
                    <a:p>
                      <a:pPr algn="l">
                        <a:lnSpc>
                          <a:spcPct val="100000"/>
                        </a:lnSpc>
                        <a:spcBef>
                          <a:spcPts val="0"/>
                        </a:spcBef>
                        <a:spcAft>
                          <a:spcPts val="0"/>
                        </a:spcAft>
                      </a:pPr>
                      <a:r>
                        <a:rPr lang="ja-JP" altLang="en-US" sz="1300" b="0" u="none" kern="100" dirty="0" smtClean="0">
                          <a:latin typeface="ＭＳ ゴシック" pitchFamily="49" charset="-128"/>
                          <a:ea typeface="ＭＳ ゴシック" pitchFamily="49" charset="-128"/>
                          <a:cs typeface="Times New Roman"/>
                        </a:rPr>
                        <a:t> </a:t>
                      </a:r>
                      <a:r>
                        <a:rPr lang="ja-JP" altLang="en-US" sz="1400" b="0" u="sng" kern="100" dirty="0" smtClean="0">
                          <a:latin typeface="ＭＳ ゴシック" pitchFamily="49" charset="-128"/>
                          <a:ea typeface="ＭＳ ゴシック" pitchFamily="49" charset="-128"/>
                          <a:cs typeface="Times New Roman"/>
                        </a:rPr>
                        <a:t>平成</a:t>
                      </a:r>
                      <a:r>
                        <a:rPr lang="en-US" altLang="ja-JP" sz="1400" b="0" u="sng" kern="100" dirty="0" smtClean="0">
                          <a:latin typeface="ＭＳ ゴシック" pitchFamily="49" charset="-128"/>
                          <a:ea typeface="ＭＳ ゴシック" pitchFamily="49" charset="-128"/>
                          <a:cs typeface="Times New Roman"/>
                        </a:rPr>
                        <a:t>27</a:t>
                      </a:r>
                      <a:r>
                        <a:rPr lang="ja-JP" altLang="en-US" sz="1400" b="0" u="sng" kern="100" dirty="0" smtClean="0">
                          <a:latin typeface="ＭＳ ゴシック" pitchFamily="49" charset="-128"/>
                          <a:ea typeface="ＭＳ ゴシック" pitchFamily="49" charset="-128"/>
                          <a:cs typeface="Times New Roman"/>
                        </a:rPr>
                        <a:t>年度派遣　　</a:t>
                      </a:r>
                      <a:r>
                        <a:rPr lang="en-US" altLang="ja-JP" sz="1400" b="0" u="sng" kern="100" dirty="0" smtClean="0">
                          <a:latin typeface="ＭＳ ゴシック" pitchFamily="49" charset="-128"/>
                          <a:ea typeface="ＭＳ ゴシック" pitchFamily="49" charset="-128"/>
                          <a:cs typeface="Times New Roman"/>
                        </a:rPr>
                        <a:t>69</a:t>
                      </a:r>
                      <a:r>
                        <a:rPr lang="ja-JP" altLang="en-US" sz="1400" b="0" u="sng" kern="100" dirty="0" smtClean="0">
                          <a:latin typeface="ＭＳ ゴシック" pitchFamily="49" charset="-128"/>
                          <a:ea typeface="ＭＳ ゴシック" pitchFamily="49" charset="-128"/>
                          <a:cs typeface="Times New Roman"/>
                        </a:rPr>
                        <a:t>市町村</a:t>
                      </a:r>
                      <a:endParaRPr lang="en-US" altLang="ja-JP" sz="1400" b="0" u="sng" kern="100" dirty="0" smtClean="0">
                        <a:latin typeface="ＭＳ ゴシック" pitchFamily="49" charset="-128"/>
                        <a:ea typeface="ＭＳ ゴシック" pitchFamily="49" charset="-128"/>
                        <a:cs typeface="Times New Roman"/>
                      </a:endParaRPr>
                    </a:p>
                    <a:p>
                      <a:pPr algn="l">
                        <a:lnSpc>
                          <a:spcPct val="100000"/>
                        </a:lnSpc>
                        <a:spcBef>
                          <a:spcPts val="0"/>
                        </a:spcBef>
                        <a:spcAft>
                          <a:spcPts val="0"/>
                        </a:spcAft>
                      </a:pPr>
                      <a:r>
                        <a:rPr lang="ja-JP" altLang="en-US" sz="1100" b="0" u="none" kern="100" dirty="0" smtClean="0">
                          <a:latin typeface="ＭＳ ゴシック" pitchFamily="49" charset="-128"/>
                          <a:ea typeface="ＭＳ ゴシック" pitchFamily="49" charset="-128"/>
                          <a:cs typeface="Times New Roman"/>
                        </a:rPr>
                        <a:t> 　　　・国家公務員　　　</a:t>
                      </a:r>
                      <a:r>
                        <a:rPr lang="ja-JP" altLang="en-US" sz="1100" b="0" u="none" kern="100" baseline="0" dirty="0" smtClean="0">
                          <a:latin typeface="ＭＳ ゴシック" pitchFamily="49" charset="-128"/>
                          <a:ea typeface="ＭＳ ゴシック" pitchFamily="49" charset="-128"/>
                          <a:cs typeface="Times New Roman"/>
                        </a:rPr>
                        <a:t> </a:t>
                      </a:r>
                      <a:r>
                        <a:rPr lang="en-US" altLang="ja-JP" sz="1100" b="0" u="none" kern="100" dirty="0" smtClean="0">
                          <a:latin typeface="ＭＳ ゴシック" pitchFamily="49" charset="-128"/>
                          <a:ea typeface="ＭＳ ゴシック" pitchFamily="49" charset="-128"/>
                          <a:cs typeface="Times New Roman"/>
                        </a:rPr>
                        <a:t>42</a:t>
                      </a:r>
                      <a:r>
                        <a:rPr lang="ja-JP" altLang="en-US" sz="1100" b="0" u="none" kern="100" dirty="0" smtClean="0">
                          <a:latin typeface="ＭＳ ゴシック" pitchFamily="49" charset="-128"/>
                          <a:ea typeface="ＭＳ ゴシック" pitchFamily="49" charset="-128"/>
                          <a:cs typeface="Times New Roman"/>
                        </a:rPr>
                        <a:t>市町村</a:t>
                      </a:r>
                      <a:endParaRPr lang="en-US" altLang="ja-JP" sz="1100" b="0" u="none" kern="100" dirty="0" smtClean="0">
                        <a:latin typeface="ＭＳ ゴシック" pitchFamily="49" charset="-128"/>
                        <a:ea typeface="ＭＳ ゴシック" pitchFamily="49" charset="-128"/>
                        <a:cs typeface="Times New Roman"/>
                      </a:endParaRPr>
                    </a:p>
                    <a:p>
                      <a:pPr algn="l">
                        <a:lnSpc>
                          <a:spcPct val="100000"/>
                        </a:lnSpc>
                        <a:spcBef>
                          <a:spcPts val="0"/>
                        </a:spcBef>
                        <a:spcAft>
                          <a:spcPts val="0"/>
                        </a:spcAft>
                      </a:pPr>
                      <a:r>
                        <a:rPr lang="ja-JP" altLang="en-US" sz="1100" b="0" u="none" kern="100" dirty="0" smtClean="0">
                          <a:latin typeface="ＭＳ ゴシック" pitchFamily="49" charset="-128"/>
                          <a:ea typeface="ＭＳ ゴシック" pitchFamily="49" charset="-128"/>
                          <a:cs typeface="Times New Roman"/>
                        </a:rPr>
                        <a:t> 　　　・民間人材　　　</a:t>
                      </a:r>
                      <a:r>
                        <a:rPr lang="ja-JP" altLang="en-US" sz="1100" b="0" u="none" kern="100" baseline="0" dirty="0" smtClean="0">
                          <a:latin typeface="ＭＳ ゴシック" pitchFamily="49" charset="-128"/>
                          <a:ea typeface="ＭＳ ゴシック" pitchFamily="49" charset="-128"/>
                          <a:cs typeface="Times New Roman"/>
                        </a:rPr>
                        <a:t> </a:t>
                      </a:r>
                      <a:r>
                        <a:rPr lang="ja-JP" altLang="en-US" sz="1100" b="0" u="none" kern="100" dirty="0" smtClean="0">
                          <a:latin typeface="ＭＳ ゴシック" pitchFamily="49" charset="-128"/>
                          <a:ea typeface="ＭＳ ゴシック" pitchFamily="49" charset="-128"/>
                          <a:cs typeface="Times New Roman"/>
                        </a:rPr>
                        <a:t>　</a:t>
                      </a:r>
                      <a:r>
                        <a:rPr lang="en-US" altLang="ja-JP" sz="1100" b="0" u="none" kern="100" dirty="0" smtClean="0">
                          <a:latin typeface="ＭＳ ゴシック" pitchFamily="49" charset="-128"/>
                          <a:ea typeface="ＭＳ ゴシック" pitchFamily="49" charset="-128"/>
                          <a:cs typeface="Times New Roman"/>
                        </a:rPr>
                        <a:t>12</a:t>
                      </a:r>
                      <a:r>
                        <a:rPr lang="ja-JP" altLang="en-US" sz="1100" b="0" u="none" kern="100" dirty="0" smtClean="0">
                          <a:latin typeface="ＭＳ ゴシック" pitchFamily="49" charset="-128"/>
                          <a:ea typeface="ＭＳ ゴシック" pitchFamily="49" charset="-128"/>
                          <a:cs typeface="Times New Roman"/>
                        </a:rPr>
                        <a:t>市町村</a:t>
                      </a:r>
                      <a:endParaRPr lang="en-US" altLang="ja-JP" sz="1100" b="0" u="none" kern="100" dirty="0" smtClean="0">
                        <a:latin typeface="ＭＳ ゴシック" pitchFamily="49" charset="-128"/>
                        <a:ea typeface="ＭＳ ゴシック" pitchFamily="49" charset="-128"/>
                        <a:cs typeface="Times New Roman"/>
                      </a:endParaRPr>
                    </a:p>
                    <a:p>
                      <a:pPr algn="l">
                        <a:lnSpc>
                          <a:spcPct val="100000"/>
                        </a:lnSpc>
                        <a:spcBef>
                          <a:spcPts val="0"/>
                        </a:spcBef>
                        <a:spcAft>
                          <a:spcPts val="0"/>
                        </a:spcAft>
                      </a:pPr>
                      <a:r>
                        <a:rPr lang="ja-JP" altLang="en-US" sz="1100" b="0" u="none" kern="100" dirty="0" smtClean="0">
                          <a:latin typeface="ＭＳ ゴシック" pitchFamily="49" charset="-128"/>
                          <a:ea typeface="ＭＳ ゴシック" pitchFamily="49" charset="-128"/>
                          <a:cs typeface="Times New Roman"/>
                        </a:rPr>
                        <a:t> 　　　・大学研究者　　 　</a:t>
                      </a:r>
                      <a:r>
                        <a:rPr lang="en-US" altLang="ja-JP" sz="1100" b="0" u="none" kern="100" dirty="0" smtClean="0">
                          <a:latin typeface="ＭＳ ゴシック" pitchFamily="49" charset="-128"/>
                          <a:ea typeface="ＭＳ ゴシック" pitchFamily="49" charset="-128"/>
                          <a:cs typeface="Times New Roman"/>
                        </a:rPr>
                        <a:t>15</a:t>
                      </a:r>
                      <a:r>
                        <a:rPr lang="ja-JP" altLang="en-US" sz="1100" b="0" u="none" kern="100" dirty="0" smtClean="0">
                          <a:latin typeface="ＭＳ ゴシック" pitchFamily="49" charset="-128"/>
                          <a:ea typeface="ＭＳ ゴシック" pitchFamily="49" charset="-128"/>
                          <a:cs typeface="Times New Roman"/>
                        </a:rPr>
                        <a:t>市町村</a:t>
                      </a:r>
                      <a:endParaRPr lang="en-US" altLang="ja-JP" sz="1100" b="0" u="none" kern="100" dirty="0" smtClean="0">
                        <a:latin typeface="ＭＳ ゴシック" pitchFamily="49" charset="-128"/>
                        <a:ea typeface="ＭＳ ゴシック" pitchFamily="49" charset="-128"/>
                        <a:cs typeface="Times New Roman"/>
                      </a:endParaRPr>
                    </a:p>
                    <a:p>
                      <a:pPr algn="l">
                        <a:lnSpc>
                          <a:spcPct val="100000"/>
                        </a:lnSpc>
                        <a:spcBef>
                          <a:spcPts val="0"/>
                        </a:spcBef>
                        <a:spcAft>
                          <a:spcPts val="0"/>
                        </a:spcAft>
                      </a:pPr>
                      <a:endParaRPr lang="en-US" altLang="ja-JP" sz="200" b="0" u="none" kern="100" dirty="0" smtClean="0">
                        <a:latin typeface="ＭＳ ゴシック" pitchFamily="49" charset="-128"/>
                        <a:ea typeface="ＭＳ ゴシック" pitchFamily="49" charset="-128"/>
                        <a:cs typeface="Times New Roman"/>
                      </a:endParaRPr>
                    </a:p>
                    <a:p>
                      <a:pPr marL="0" algn="l">
                        <a:lnSpc>
                          <a:spcPct val="100000"/>
                        </a:lnSpc>
                        <a:spcBef>
                          <a:spcPts val="0"/>
                        </a:spcBef>
                        <a:spcAft>
                          <a:spcPts val="0"/>
                        </a:spcAft>
                      </a:pPr>
                      <a:r>
                        <a:rPr lang="ja-JP" altLang="en-US" sz="1400" b="0" u="none" kern="100" dirty="0" smtClean="0">
                          <a:latin typeface="ＭＳ ゴシック" pitchFamily="49" charset="-128"/>
                          <a:ea typeface="ＭＳ ゴシック" pitchFamily="49" charset="-128"/>
                          <a:cs typeface="Times New Roman"/>
                        </a:rPr>
                        <a:t> </a:t>
                      </a:r>
                      <a:r>
                        <a:rPr lang="ja-JP" altLang="en-US" sz="1400" b="0" u="sng" kern="100" dirty="0" smtClean="0">
                          <a:latin typeface="ＭＳ ゴシック" pitchFamily="49" charset="-128"/>
                          <a:ea typeface="ＭＳ ゴシック" pitchFamily="49" charset="-128"/>
                          <a:cs typeface="Times New Roman"/>
                        </a:rPr>
                        <a:t>平成</a:t>
                      </a:r>
                      <a:r>
                        <a:rPr lang="en-US" altLang="ja-JP" sz="1400" b="0" u="sng" kern="100" dirty="0" smtClean="0">
                          <a:latin typeface="ＭＳ ゴシック" pitchFamily="49" charset="-128"/>
                          <a:ea typeface="ＭＳ ゴシック" pitchFamily="49" charset="-128"/>
                          <a:cs typeface="Times New Roman"/>
                        </a:rPr>
                        <a:t>28</a:t>
                      </a:r>
                      <a:r>
                        <a:rPr lang="ja-JP" altLang="en-US" sz="1400" b="0" u="sng" kern="100" dirty="0" smtClean="0">
                          <a:latin typeface="ＭＳ ゴシック" pitchFamily="49" charset="-128"/>
                          <a:ea typeface="ＭＳ ゴシック" pitchFamily="49" charset="-128"/>
                          <a:cs typeface="Times New Roman"/>
                        </a:rPr>
                        <a:t>年度派遣　　</a:t>
                      </a:r>
                      <a:r>
                        <a:rPr lang="en-US" altLang="ja-JP" sz="1400" b="0" u="sng" kern="100" dirty="0" smtClean="0">
                          <a:latin typeface="ＭＳ ゴシック" pitchFamily="49" charset="-128"/>
                          <a:ea typeface="ＭＳ ゴシック" pitchFamily="49" charset="-128"/>
                          <a:cs typeface="Times New Roman"/>
                        </a:rPr>
                        <a:t>58</a:t>
                      </a:r>
                      <a:r>
                        <a:rPr lang="ja-JP" altLang="en-US" sz="1400" b="0" u="sng" kern="100" dirty="0" smtClean="0">
                          <a:latin typeface="ＭＳ ゴシック" pitchFamily="49" charset="-128"/>
                          <a:ea typeface="ＭＳ ゴシック" pitchFamily="49" charset="-128"/>
                          <a:cs typeface="Times New Roman"/>
                        </a:rPr>
                        <a:t>市町村</a:t>
                      </a:r>
                      <a:endParaRPr lang="en-US" altLang="ja-JP" sz="1400" b="0" u="sng" kern="100" dirty="0" smtClean="0">
                        <a:latin typeface="ＭＳ ゴシック" pitchFamily="49" charset="-128"/>
                        <a:ea typeface="ＭＳ ゴシック" pitchFamily="49" charset="-128"/>
                        <a:cs typeface="Times New Roman"/>
                      </a:endParaRPr>
                    </a:p>
                    <a:p>
                      <a:pPr algn="l">
                        <a:lnSpc>
                          <a:spcPct val="100000"/>
                        </a:lnSpc>
                        <a:spcBef>
                          <a:spcPts val="0"/>
                        </a:spcBef>
                        <a:spcAft>
                          <a:spcPts val="0"/>
                        </a:spcAft>
                      </a:pPr>
                      <a:r>
                        <a:rPr lang="ja-JP" altLang="en-US" sz="1100" b="0" u="none" kern="100" dirty="0" smtClean="0">
                          <a:latin typeface="ＭＳ ゴシック" pitchFamily="49" charset="-128"/>
                          <a:ea typeface="ＭＳ ゴシック" pitchFamily="49" charset="-128"/>
                          <a:cs typeface="Times New Roman"/>
                        </a:rPr>
                        <a:t>　　 　・国家公務員　　　 </a:t>
                      </a:r>
                      <a:r>
                        <a:rPr lang="en-US" altLang="ja-JP" sz="1100" b="0" u="none" kern="100" dirty="0" smtClean="0">
                          <a:latin typeface="ＭＳ ゴシック" pitchFamily="49" charset="-128"/>
                          <a:ea typeface="ＭＳ ゴシック" pitchFamily="49" charset="-128"/>
                          <a:cs typeface="Times New Roman"/>
                        </a:rPr>
                        <a:t>42</a:t>
                      </a:r>
                      <a:r>
                        <a:rPr lang="ja-JP" altLang="en-US" sz="1100" b="0" u="none" kern="100" dirty="0" smtClean="0">
                          <a:latin typeface="ＭＳ ゴシック" pitchFamily="49" charset="-128"/>
                          <a:ea typeface="ＭＳ ゴシック" pitchFamily="49" charset="-128"/>
                          <a:cs typeface="Times New Roman"/>
                        </a:rPr>
                        <a:t>市町村</a:t>
                      </a:r>
                      <a:endParaRPr lang="en-US" altLang="ja-JP" sz="1100" b="0" u="none" kern="100" dirty="0" smtClean="0">
                        <a:latin typeface="ＭＳ ゴシック" pitchFamily="49" charset="-128"/>
                        <a:ea typeface="ＭＳ ゴシック" pitchFamily="49" charset="-128"/>
                        <a:cs typeface="Times New Roman"/>
                      </a:endParaRPr>
                    </a:p>
                    <a:p>
                      <a:pPr algn="l">
                        <a:lnSpc>
                          <a:spcPct val="100000"/>
                        </a:lnSpc>
                        <a:spcBef>
                          <a:spcPts val="0"/>
                        </a:spcBef>
                        <a:spcAft>
                          <a:spcPts val="0"/>
                        </a:spcAft>
                      </a:pPr>
                      <a:r>
                        <a:rPr lang="ja-JP" altLang="en-US" sz="1100" b="0" u="none" kern="100" dirty="0" smtClean="0">
                          <a:latin typeface="ＭＳ ゴシック" pitchFamily="49" charset="-128"/>
                          <a:ea typeface="ＭＳ ゴシック" pitchFamily="49" charset="-128"/>
                          <a:cs typeface="Times New Roman"/>
                        </a:rPr>
                        <a:t>　　 　・民間人材　　　</a:t>
                      </a:r>
                      <a:r>
                        <a:rPr lang="ja-JP" altLang="en-US" sz="1100" b="0" u="none" kern="100" baseline="0" dirty="0" smtClean="0">
                          <a:latin typeface="ＭＳ ゴシック" pitchFamily="49" charset="-128"/>
                          <a:ea typeface="ＭＳ ゴシック" pitchFamily="49" charset="-128"/>
                          <a:cs typeface="Times New Roman"/>
                        </a:rPr>
                        <a:t> </a:t>
                      </a:r>
                      <a:r>
                        <a:rPr lang="ja-JP" altLang="en-US" sz="1100" b="0" u="none" kern="100" dirty="0" smtClean="0">
                          <a:latin typeface="ＭＳ ゴシック" pitchFamily="49" charset="-128"/>
                          <a:ea typeface="ＭＳ ゴシック" pitchFamily="49" charset="-128"/>
                          <a:cs typeface="Times New Roman"/>
                        </a:rPr>
                        <a:t>　</a:t>
                      </a:r>
                      <a:r>
                        <a:rPr lang="en-US" altLang="ja-JP" sz="1100" b="0" u="none" kern="100" dirty="0" smtClean="0">
                          <a:latin typeface="ＭＳ ゴシック" pitchFamily="49" charset="-128"/>
                          <a:ea typeface="ＭＳ ゴシック" pitchFamily="49" charset="-128"/>
                          <a:cs typeface="Times New Roman"/>
                        </a:rPr>
                        <a:t>13</a:t>
                      </a:r>
                      <a:r>
                        <a:rPr lang="ja-JP" altLang="en-US" sz="1100" b="0" u="none" kern="100" dirty="0" smtClean="0">
                          <a:latin typeface="ＭＳ ゴシック" pitchFamily="49" charset="-128"/>
                          <a:ea typeface="ＭＳ ゴシック" pitchFamily="49" charset="-128"/>
                          <a:cs typeface="Times New Roman"/>
                        </a:rPr>
                        <a:t>市町村</a:t>
                      </a:r>
                      <a:endParaRPr lang="en-US" altLang="ja-JP" sz="1100" b="0" u="none" kern="100" dirty="0" smtClean="0">
                        <a:latin typeface="ＭＳ ゴシック" pitchFamily="49" charset="-128"/>
                        <a:ea typeface="ＭＳ ゴシック" pitchFamily="49" charset="-128"/>
                        <a:cs typeface="Times New Roman"/>
                      </a:endParaRPr>
                    </a:p>
                    <a:p>
                      <a:pPr algn="l">
                        <a:lnSpc>
                          <a:spcPct val="100000"/>
                        </a:lnSpc>
                        <a:spcBef>
                          <a:spcPts val="0"/>
                        </a:spcBef>
                        <a:spcAft>
                          <a:spcPts val="0"/>
                        </a:spcAft>
                      </a:pPr>
                      <a:r>
                        <a:rPr lang="ja-JP" altLang="en-US" sz="1100" b="0" u="none" kern="100" dirty="0" smtClean="0">
                          <a:latin typeface="ＭＳ ゴシック" pitchFamily="49" charset="-128"/>
                          <a:ea typeface="ＭＳ ゴシック" pitchFamily="49" charset="-128"/>
                          <a:cs typeface="Times New Roman"/>
                        </a:rPr>
                        <a:t>　　 　・大学研究者　 　 　</a:t>
                      </a:r>
                      <a:r>
                        <a:rPr lang="en-US" altLang="ja-JP" sz="1100" b="0" u="none" kern="100" dirty="0" smtClean="0">
                          <a:latin typeface="ＭＳ ゴシック" pitchFamily="49" charset="-128"/>
                          <a:ea typeface="ＭＳ ゴシック" pitchFamily="49" charset="-128"/>
                          <a:cs typeface="Times New Roman"/>
                        </a:rPr>
                        <a:t>3</a:t>
                      </a:r>
                      <a:r>
                        <a:rPr lang="ja-JP" altLang="en-US" sz="1100" b="0" u="none" kern="100" dirty="0" smtClean="0">
                          <a:latin typeface="ＭＳ ゴシック" pitchFamily="49" charset="-128"/>
                          <a:ea typeface="ＭＳ ゴシック" pitchFamily="49" charset="-128"/>
                          <a:cs typeface="Times New Roman"/>
                        </a:rPr>
                        <a:t>市町村</a:t>
                      </a:r>
                      <a:endParaRPr lang="en-US" altLang="ja-JP" sz="1100" b="0" u="none" kern="100" dirty="0" smtClean="0">
                        <a:latin typeface="ＭＳ ゴシック" pitchFamily="49" charset="-128"/>
                        <a:ea typeface="ＭＳ ゴシック" pitchFamily="49" charset="-128"/>
                        <a:cs typeface="Times New Roman"/>
                      </a:endParaRPr>
                    </a:p>
                    <a:p>
                      <a:pPr marL="0" marR="0" lvl="0" indent="0" algn="l" defTabSz="990570" rtl="0" eaLnBrk="1" fontAlgn="auto" latinLnBrk="0" hangingPunct="1">
                        <a:lnSpc>
                          <a:spcPct val="100000"/>
                        </a:lnSpc>
                        <a:spcBef>
                          <a:spcPts val="0"/>
                        </a:spcBef>
                        <a:spcAft>
                          <a:spcPts val="0"/>
                        </a:spcAft>
                        <a:buClrTx/>
                        <a:buSzTx/>
                        <a:buFontTx/>
                        <a:buNone/>
                        <a:tabLst/>
                        <a:defRPr/>
                      </a:pPr>
                      <a:endParaRPr kumimoji="1" lang="en-US" altLang="ja-JP" sz="200" b="0" u="none" kern="100" noProof="0" dirty="0" smtClean="0">
                        <a:solidFill>
                          <a:schemeClr val="tx1"/>
                        </a:solidFill>
                        <a:latin typeface="ＭＳ ゴシック" pitchFamily="49" charset="-128"/>
                        <a:ea typeface="ＭＳ ゴシック" pitchFamily="49" charset="-128"/>
                        <a:cs typeface="Times New Roman"/>
                      </a:endParaRPr>
                    </a:p>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1400" b="0" u="none" kern="100" noProof="0" dirty="0" smtClean="0">
                          <a:solidFill>
                            <a:schemeClr val="tx1"/>
                          </a:solidFill>
                          <a:latin typeface="ＭＳ ゴシック" pitchFamily="49" charset="-128"/>
                          <a:ea typeface="ＭＳ ゴシック" pitchFamily="49" charset="-128"/>
                          <a:cs typeface="Times New Roman"/>
                        </a:rPr>
                        <a:t> </a:t>
                      </a:r>
                      <a:r>
                        <a:rPr kumimoji="1" lang="ja-JP" altLang="en-US" sz="1400" b="0" u="sng" kern="100" noProof="0" dirty="0" smtClean="0">
                          <a:solidFill>
                            <a:schemeClr val="tx1"/>
                          </a:solidFill>
                          <a:latin typeface="ＭＳ ゴシック" pitchFamily="49" charset="-128"/>
                          <a:ea typeface="ＭＳ ゴシック" pitchFamily="49" charset="-128"/>
                          <a:cs typeface="Times New Roman"/>
                        </a:rPr>
                        <a:t>平成</a:t>
                      </a:r>
                      <a:r>
                        <a:rPr kumimoji="1" lang="en-US" altLang="ja-JP" sz="1400" b="0" u="sng" kern="100" noProof="0" dirty="0" smtClean="0">
                          <a:solidFill>
                            <a:schemeClr val="tx1"/>
                          </a:solidFill>
                          <a:latin typeface="ＭＳ ゴシック" pitchFamily="49" charset="-128"/>
                          <a:ea typeface="ＭＳ ゴシック" pitchFamily="49" charset="-128"/>
                          <a:cs typeface="Times New Roman"/>
                        </a:rPr>
                        <a:t>29</a:t>
                      </a:r>
                      <a:r>
                        <a:rPr kumimoji="1" lang="ja-JP" altLang="en-US" sz="1400" b="0" u="sng" kern="100" noProof="0" dirty="0" smtClean="0">
                          <a:solidFill>
                            <a:schemeClr val="tx1"/>
                          </a:solidFill>
                          <a:latin typeface="ＭＳ ゴシック" pitchFamily="49" charset="-128"/>
                          <a:ea typeface="ＭＳ ゴシック" pitchFamily="49" charset="-128"/>
                          <a:cs typeface="Times New Roman"/>
                        </a:rPr>
                        <a:t>年度派遣　</a:t>
                      </a:r>
                      <a:r>
                        <a:rPr kumimoji="1" lang="ja-JP" altLang="en-US" sz="1400" b="0" i="0" u="sng"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　</a:t>
                      </a:r>
                      <a:r>
                        <a:rPr kumimoji="1" lang="en-US" altLang="ja-JP" sz="1400" b="0" i="0" u="sng"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55</a:t>
                      </a:r>
                      <a:r>
                        <a:rPr kumimoji="1" lang="ja-JP" altLang="en-US" sz="1400" b="0" i="0" u="sng"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市町村</a:t>
                      </a:r>
                      <a:endParaRPr kumimoji="1" lang="en-US" altLang="ja-JP" sz="1400" b="0" i="0" u="sng"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endParaRPr>
                    </a:p>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  　 　・国家公務員　　 　</a:t>
                      </a:r>
                      <a:r>
                        <a:rPr kumimoji="1" lang="en-US" altLang="ja-JP"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44</a:t>
                      </a:r>
                      <a:r>
                        <a:rPr kumimoji="1" lang="ja-JP" altLang="en-US"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市町村</a:t>
                      </a:r>
                      <a:endParaRPr kumimoji="1" lang="en-US" altLang="ja-JP"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endParaRPr>
                    </a:p>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 　 　 ・民間人材　　　　　</a:t>
                      </a:r>
                      <a:r>
                        <a:rPr kumimoji="1" lang="en-US" altLang="ja-JP"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9</a:t>
                      </a:r>
                      <a:r>
                        <a:rPr kumimoji="1" lang="ja-JP" altLang="en-US"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市町村</a:t>
                      </a:r>
                      <a:endParaRPr kumimoji="1" lang="en-US" altLang="ja-JP"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endParaRPr>
                    </a:p>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  　 　・大学研究者 　 　　</a:t>
                      </a:r>
                      <a:r>
                        <a:rPr kumimoji="1" lang="en-US" altLang="ja-JP"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2</a:t>
                      </a:r>
                      <a:r>
                        <a:rPr kumimoji="1" lang="ja-JP" altLang="en-US"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市町村</a:t>
                      </a:r>
                      <a:endParaRPr kumimoji="1" lang="en-US" altLang="ja-JP"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endParaRPr>
                    </a:p>
                    <a:p>
                      <a:pPr marL="0" marR="0" lvl="0" indent="0" algn="l" defTabSz="990570" rtl="0" eaLnBrk="1" fontAlgn="auto" latinLnBrk="0" hangingPunct="1">
                        <a:lnSpc>
                          <a:spcPct val="100000"/>
                        </a:lnSpc>
                        <a:spcBef>
                          <a:spcPts val="0"/>
                        </a:spcBef>
                        <a:spcAft>
                          <a:spcPts val="0"/>
                        </a:spcAft>
                        <a:buClrTx/>
                        <a:buSzTx/>
                        <a:buFontTx/>
                        <a:buNone/>
                        <a:tabLst/>
                        <a:defRPr/>
                      </a:pPr>
                      <a:endParaRPr kumimoji="1" lang="en-US" altLang="ja-JP" sz="200" b="0" u="none" kern="100" noProof="0" dirty="0" smtClean="0">
                        <a:solidFill>
                          <a:schemeClr val="tx1"/>
                        </a:solidFill>
                        <a:latin typeface="ＭＳ ゴシック" pitchFamily="49" charset="-128"/>
                        <a:ea typeface="ＭＳ ゴシック" pitchFamily="49" charset="-128"/>
                        <a:cs typeface="Times New Roman"/>
                      </a:endParaRPr>
                    </a:p>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1400" b="0" u="none" kern="100" noProof="0" dirty="0" smtClean="0">
                          <a:solidFill>
                            <a:schemeClr val="tx1"/>
                          </a:solidFill>
                          <a:latin typeface="ＭＳ ゴシック" pitchFamily="49" charset="-128"/>
                          <a:ea typeface="ＭＳ ゴシック" pitchFamily="49" charset="-128"/>
                          <a:cs typeface="Times New Roman"/>
                        </a:rPr>
                        <a:t> </a:t>
                      </a:r>
                      <a:r>
                        <a:rPr kumimoji="1" lang="ja-JP" altLang="en-US" sz="1400" b="0" u="sng" kern="100" noProof="0" dirty="0" smtClean="0">
                          <a:solidFill>
                            <a:schemeClr val="tx1"/>
                          </a:solidFill>
                          <a:latin typeface="ＭＳ ゴシック" pitchFamily="49" charset="-128"/>
                          <a:ea typeface="ＭＳ ゴシック" pitchFamily="49" charset="-128"/>
                          <a:cs typeface="Times New Roman"/>
                        </a:rPr>
                        <a:t>平成</a:t>
                      </a:r>
                      <a:r>
                        <a:rPr kumimoji="1" lang="en-US" altLang="ja-JP" sz="1400" b="0" u="sng" kern="100" noProof="0" dirty="0" smtClean="0">
                          <a:solidFill>
                            <a:schemeClr val="tx1"/>
                          </a:solidFill>
                          <a:latin typeface="ＭＳ ゴシック" pitchFamily="49" charset="-128"/>
                          <a:ea typeface="ＭＳ ゴシック" pitchFamily="49" charset="-128"/>
                          <a:cs typeface="Times New Roman"/>
                        </a:rPr>
                        <a:t>30</a:t>
                      </a:r>
                      <a:r>
                        <a:rPr kumimoji="1" lang="ja-JP" altLang="en-US" sz="1400" b="0" u="sng" kern="100" noProof="0" dirty="0" smtClean="0">
                          <a:solidFill>
                            <a:schemeClr val="tx1"/>
                          </a:solidFill>
                          <a:latin typeface="ＭＳ ゴシック" pitchFamily="49" charset="-128"/>
                          <a:ea typeface="ＭＳ ゴシック" pitchFamily="49" charset="-128"/>
                          <a:cs typeface="Times New Roman"/>
                        </a:rPr>
                        <a:t>年度派遣</a:t>
                      </a:r>
                      <a:r>
                        <a:rPr kumimoji="1" lang="ja-JP" altLang="en-US" sz="1400" b="0" i="0" u="sng"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　　</a:t>
                      </a:r>
                      <a:r>
                        <a:rPr kumimoji="1" lang="en-US" altLang="ja-JP" sz="1400" b="0" i="0" u="sng"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42</a:t>
                      </a:r>
                      <a:r>
                        <a:rPr kumimoji="1" lang="ja-JP" altLang="en-US" sz="1400" b="0" i="0" u="sng"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市町村</a:t>
                      </a:r>
                      <a:endParaRPr kumimoji="1" lang="en-US" altLang="ja-JP" sz="1400" b="0" i="0" u="sng"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endParaRPr>
                    </a:p>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  　　 ・国家公務員　　 　</a:t>
                      </a:r>
                      <a:r>
                        <a:rPr kumimoji="1" lang="en-US" altLang="ja-JP"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39</a:t>
                      </a:r>
                      <a:r>
                        <a:rPr kumimoji="1" lang="ja-JP" altLang="en-US"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市町村</a:t>
                      </a:r>
                      <a:endParaRPr kumimoji="1" lang="en-US" altLang="ja-JP"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endParaRPr>
                    </a:p>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  　　 ・民間人材　　　 　</a:t>
                      </a:r>
                      <a:r>
                        <a:rPr kumimoji="1" lang="en-US" altLang="ja-JP"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 2</a:t>
                      </a:r>
                      <a:r>
                        <a:rPr kumimoji="1" lang="ja-JP" altLang="en-US"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市町村</a:t>
                      </a:r>
                      <a:endParaRPr kumimoji="1" lang="en-US" altLang="ja-JP"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endParaRPr>
                    </a:p>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  　　 ・大学研究者 　　 　</a:t>
                      </a:r>
                      <a:r>
                        <a:rPr kumimoji="1" lang="en-US" altLang="ja-JP"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1</a:t>
                      </a:r>
                      <a:r>
                        <a:rPr kumimoji="1" lang="ja-JP" altLang="en-US"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市町村</a:t>
                      </a:r>
                      <a:endParaRPr kumimoji="1" lang="en-US" altLang="ja-JP"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endParaRPr>
                    </a:p>
                    <a:p>
                      <a:pPr marL="0" marR="0" lvl="0" indent="0" algn="l" defTabSz="990570" rtl="0" eaLnBrk="1" fontAlgn="auto" latinLnBrk="0" hangingPunct="1">
                        <a:lnSpc>
                          <a:spcPct val="100000"/>
                        </a:lnSpc>
                        <a:spcBef>
                          <a:spcPts val="0"/>
                        </a:spcBef>
                        <a:spcAft>
                          <a:spcPts val="0"/>
                        </a:spcAft>
                        <a:buClrTx/>
                        <a:buSzTx/>
                        <a:buFontTx/>
                        <a:buNone/>
                        <a:tabLst/>
                        <a:defRPr/>
                      </a:pPr>
                      <a:endParaRPr kumimoji="1" lang="en-US" altLang="ja-JP" sz="200" b="0" u="none" kern="100" noProof="0" dirty="0" smtClean="0">
                        <a:solidFill>
                          <a:schemeClr val="tx1"/>
                        </a:solidFill>
                        <a:latin typeface="ＭＳ ゴシック" pitchFamily="49" charset="-128"/>
                        <a:ea typeface="ＭＳ ゴシック" pitchFamily="49" charset="-128"/>
                        <a:cs typeface="Times New Roman"/>
                      </a:endParaRPr>
                    </a:p>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1400" b="0" u="none" kern="100" noProof="0" dirty="0" smtClean="0">
                          <a:solidFill>
                            <a:schemeClr val="tx1"/>
                          </a:solidFill>
                          <a:latin typeface="ＭＳ ゴシック" pitchFamily="49" charset="-128"/>
                          <a:ea typeface="ＭＳ ゴシック" pitchFamily="49" charset="-128"/>
                          <a:cs typeface="Times New Roman"/>
                        </a:rPr>
                        <a:t> </a:t>
                      </a:r>
                      <a:r>
                        <a:rPr kumimoji="1" lang="ja-JP" altLang="en-US" sz="1400" b="0" u="sng" kern="100" noProof="0" dirty="0" smtClean="0">
                          <a:solidFill>
                            <a:schemeClr val="tx1"/>
                          </a:solidFill>
                          <a:latin typeface="ＭＳ ゴシック" pitchFamily="49" charset="-128"/>
                          <a:ea typeface="ＭＳ ゴシック" pitchFamily="49" charset="-128"/>
                          <a:cs typeface="Times New Roman"/>
                        </a:rPr>
                        <a:t>令和元年度派遣</a:t>
                      </a:r>
                      <a:r>
                        <a:rPr kumimoji="1" lang="ja-JP" altLang="en-US" sz="1400" b="0" i="0" u="sng"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　　</a:t>
                      </a:r>
                      <a:r>
                        <a:rPr kumimoji="1" lang="en-US" altLang="ja-JP" sz="1400" b="0" i="0" u="sng"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33</a:t>
                      </a:r>
                      <a:r>
                        <a:rPr kumimoji="1" lang="ja-JP" altLang="en-US" sz="1400" b="0" i="0" u="sng"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市町村</a:t>
                      </a:r>
                      <a:endParaRPr kumimoji="1" lang="en-US" altLang="ja-JP" sz="1400" b="0" i="0" u="sng"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endParaRPr>
                    </a:p>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 　　  ・国家公務員　　 　</a:t>
                      </a:r>
                      <a:r>
                        <a:rPr kumimoji="1" lang="en-US" altLang="ja-JP"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23</a:t>
                      </a:r>
                      <a:r>
                        <a:rPr kumimoji="1" lang="ja-JP" altLang="en-US"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市町村</a:t>
                      </a:r>
                      <a:endParaRPr kumimoji="1" lang="en-US" altLang="ja-JP"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endParaRPr>
                    </a:p>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   　　・民間人材　　　</a:t>
                      </a:r>
                      <a:r>
                        <a:rPr kumimoji="1" lang="en-US" altLang="ja-JP"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  </a:t>
                      </a:r>
                      <a:r>
                        <a:rPr kumimoji="1" lang="ja-JP" altLang="en-US"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　</a:t>
                      </a:r>
                      <a:r>
                        <a:rPr kumimoji="1" lang="en-US" altLang="ja-JP"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7</a:t>
                      </a:r>
                      <a:r>
                        <a:rPr kumimoji="1" lang="ja-JP" altLang="en-US"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市町村</a:t>
                      </a:r>
                      <a:endParaRPr kumimoji="1" lang="en-US" altLang="ja-JP"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endParaRPr>
                    </a:p>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 　　　・大学研究者 　　 　</a:t>
                      </a:r>
                      <a:r>
                        <a:rPr kumimoji="1" lang="en-US" altLang="ja-JP"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3</a:t>
                      </a:r>
                      <a:r>
                        <a:rPr kumimoji="1" lang="ja-JP" altLang="en-US"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市町村</a:t>
                      </a:r>
                      <a:endParaRPr kumimoji="1" lang="en-US" altLang="ja-JP"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endParaRPr>
                    </a:p>
                    <a:p>
                      <a:pPr marL="0" marR="0" lvl="0" indent="0" algn="l" defTabSz="990570" rtl="0" eaLnBrk="1" fontAlgn="auto" latinLnBrk="0" hangingPunct="1">
                        <a:lnSpc>
                          <a:spcPct val="100000"/>
                        </a:lnSpc>
                        <a:spcBef>
                          <a:spcPts val="0"/>
                        </a:spcBef>
                        <a:spcAft>
                          <a:spcPts val="0"/>
                        </a:spcAft>
                        <a:buClrTx/>
                        <a:buSzTx/>
                        <a:buFontTx/>
                        <a:buNone/>
                        <a:tabLst/>
                        <a:defRPr/>
                      </a:pPr>
                      <a:endParaRPr kumimoji="1" lang="en-US" altLang="ja-JP" sz="2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endParaRPr>
                    </a:p>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 </a:t>
                      </a:r>
                      <a:r>
                        <a:rPr kumimoji="1" lang="ja-JP" altLang="en-US" sz="1400" b="0" i="0" u="sng"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令和２年度派遣　　</a:t>
                      </a:r>
                      <a:r>
                        <a:rPr kumimoji="1" lang="en-US" altLang="ja-JP" sz="1400" b="0" i="0" u="sng"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46</a:t>
                      </a:r>
                      <a:r>
                        <a:rPr kumimoji="1" lang="ja-JP" altLang="en-US" sz="1400" b="0" i="0" u="sng"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市町村</a:t>
                      </a:r>
                    </a:p>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  　　 ・国家公務員　 　　</a:t>
                      </a:r>
                      <a:r>
                        <a:rPr kumimoji="1" lang="en-US" altLang="ja-JP"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20</a:t>
                      </a:r>
                      <a:r>
                        <a:rPr kumimoji="1" lang="ja-JP" altLang="en-US"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市町村</a:t>
                      </a:r>
                    </a:p>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  　 　・民間人材　　 　　</a:t>
                      </a:r>
                      <a:r>
                        <a:rPr kumimoji="1" lang="en-US" altLang="ja-JP"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26</a:t>
                      </a:r>
                      <a:r>
                        <a:rPr kumimoji="1" lang="ja-JP" altLang="en-US"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市町村</a:t>
                      </a:r>
                      <a:endParaRPr kumimoji="1" lang="en-US" altLang="ja-JP"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endParaRPr>
                    </a:p>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   　　・大学研究者 　 　　</a:t>
                      </a:r>
                      <a:r>
                        <a:rPr kumimoji="1" lang="en-US" altLang="ja-JP"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2</a:t>
                      </a:r>
                      <a:r>
                        <a:rPr kumimoji="1" lang="ja-JP" altLang="en-US"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市町村</a:t>
                      </a:r>
                      <a:endParaRPr kumimoji="1" lang="en-US" altLang="ja-JP"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endParaRPr>
                    </a:p>
                    <a:p>
                      <a:pPr marL="0" marR="0" lvl="0" indent="0" algn="l" defTabSz="990570" rtl="0" eaLnBrk="1" fontAlgn="auto" latinLnBrk="0" hangingPunct="1">
                        <a:lnSpc>
                          <a:spcPct val="100000"/>
                        </a:lnSpc>
                        <a:spcBef>
                          <a:spcPts val="0"/>
                        </a:spcBef>
                        <a:spcAft>
                          <a:spcPts val="0"/>
                        </a:spcAft>
                        <a:buClrTx/>
                        <a:buSzTx/>
                        <a:buFontTx/>
                        <a:buNone/>
                        <a:tabLst/>
                        <a:defRPr/>
                      </a:pPr>
                      <a:endParaRPr kumimoji="1" lang="en-US" altLang="ja-JP" sz="2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endParaRPr>
                    </a:p>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 </a:t>
                      </a:r>
                      <a:r>
                        <a:rPr kumimoji="1" lang="ja-JP" altLang="en-US" sz="1400" b="0" i="0" u="sng"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令和３年度派遣　　</a:t>
                      </a:r>
                      <a:r>
                        <a:rPr kumimoji="1" lang="en-US" altLang="ja-JP" sz="1400" b="0" i="0" u="sng"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77</a:t>
                      </a:r>
                      <a:r>
                        <a:rPr kumimoji="1" lang="ja-JP" altLang="en-US" sz="1400" b="0" i="0" u="sng"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市町村</a:t>
                      </a:r>
                    </a:p>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 　　  ・国家公務員　 　　</a:t>
                      </a:r>
                      <a:r>
                        <a:rPr kumimoji="1" lang="en-US" altLang="ja-JP"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21</a:t>
                      </a:r>
                      <a:r>
                        <a:rPr kumimoji="1" lang="ja-JP" altLang="en-US"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市町村</a:t>
                      </a:r>
                    </a:p>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 　　  ・民間人材　　 　　</a:t>
                      </a:r>
                      <a:r>
                        <a:rPr kumimoji="1" lang="en-US" altLang="ja-JP"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54</a:t>
                      </a:r>
                      <a:r>
                        <a:rPr kumimoji="1" lang="ja-JP" altLang="en-US"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市町村</a:t>
                      </a:r>
                      <a:endParaRPr kumimoji="1" lang="en-US" altLang="ja-JP"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endParaRPr>
                    </a:p>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 　 　 ・大学研究者 　 　　</a:t>
                      </a:r>
                      <a:r>
                        <a:rPr kumimoji="1" lang="en-US" altLang="ja-JP"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2</a:t>
                      </a:r>
                      <a:r>
                        <a:rPr kumimoji="1" lang="ja-JP" altLang="en-US"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市町村</a:t>
                      </a:r>
                      <a:endParaRPr kumimoji="1" lang="en-US" altLang="ja-JP" sz="1100" b="0"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endParaRPr>
                    </a:p>
                    <a:p>
                      <a:pPr marL="0" marR="0" lvl="0" indent="0" algn="l" defTabSz="99057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endParaRPr>
                    </a:p>
                    <a:p>
                      <a:pPr marL="0" marR="0" lvl="0" indent="0" algn="dist" defTabSz="990570" rtl="0" eaLnBrk="1" fontAlgn="auto" latinLnBrk="0" hangingPunct="1">
                        <a:lnSpc>
                          <a:spcPct val="100000"/>
                        </a:lnSpc>
                        <a:spcBef>
                          <a:spcPts val="0"/>
                        </a:spcBef>
                        <a:spcAft>
                          <a:spcPts val="0"/>
                        </a:spcAft>
                        <a:buClrTx/>
                        <a:buSzTx/>
                        <a:buFontTx/>
                        <a:buNone/>
                        <a:tabLst/>
                        <a:defRPr/>
                      </a:pPr>
                      <a:r>
                        <a:rPr kumimoji="1" lang="ja-JP" altLang="en-US" sz="1400" b="1" i="0" u="sng"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これまで</a:t>
                      </a:r>
                      <a:r>
                        <a:rPr kumimoji="1" lang="en-US" altLang="ja-JP" sz="1400" b="1" i="0" u="sng"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288</a:t>
                      </a:r>
                      <a:r>
                        <a:rPr kumimoji="1" lang="ja-JP" altLang="en-US" sz="1400" b="1" i="0" u="sng"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rPr>
                        <a:t>市町村に派遣</a:t>
                      </a:r>
                      <a:endParaRPr kumimoji="1" lang="en-US" altLang="ja-JP" sz="1400" b="1" i="0" u="sng" strike="noStrike" kern="1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a:endParaRPr>
                    </a:p>
                    <a:p>
                      <a:pPr marL="0" marR="0" indent="0" algn="l" defTabSz="990570" rtl="0" eaLnBrk="1" fontAlgn="auto" latinLnBrk="0" hangingPunct="1">
                        <a:lnSpc>
                          <a:spcPct val="100000"/>
                        </a:lnSpc>
                        <a:spcBef>
                          <a:spcPts val="0"/>
                        </a:spcBef>
                        <a:spcAft>
                          <a:spcPts val="0"/>
                        </a:spcAft>
                        <a:buClrTx/>
                        <a:buSzTx/>
                        <a:buFontTx/>
                        <a:buNone/>
                        <a:tabLst/>
                        <a:defRPr/>
                      </a:pPr>
                      <a:r>
                        <a:rPr kumimoji="1" lang="ja-JP" altLang="en-US" sz="1000" b="0" kern="100" baseline="0" dirty="0" smtClean="0">
                          <a:solidFill>
                            <a:schemeClr val="tx1"/>
                          </a:solidFill>
                          <a:latin typeface="ＭＳ ゴシック" pitchFamily="49" charset="-128"/>
                          <a:ea typeface="ＭＳ ゴシック" pitchFamily="49" charset="-128"/>
                          <a:cs typeface="Times New Roman"/>
                        </a:rPr>
                        <a:t>　</a:t>
                      </a:r>
                      <a:r>
                        <a:rPr kumimoji="1" lang="en-US" altLang="ja-JP" sz="900" b="0" kern="100" dirty="0" smtClean="0">
                          <a:solidFill>
                            <a:schemeClr val="tx1"/>
                          </a:solidFill>
                          <a:latin typeface="ＭＳ ゴシック" pitchFamily="49" charset="-128"/>
                          <a:ea typeface="ＭＳ ゴシック" pitchFamily="49" charset="-128"/>
                          <a:cs typeface="Times New Roman"/>
                        </a:rPr>
                        <a:t>※</a:t>
                      </a:r>
                      <a:r>
                        <a:rPr kumimoji="1" lang="ja-JP" altLang="en-US" sz="900" b="0" kern="100" dirty="0" smtClean="0">
                          <a:solidFill>
                            <a:schemeClr val="tx1"/>
                          </a:solidFill>
                          <a:latin typeface="ＭＳ ゴシック" pitchFamily="49" charset="-128"/>
                          <a:ea typeface="ＭＳ ゴシック" pitchFamily="49" charset="-128"/>
                          <a:cs typeface="Times New Roman"/>
                        </a:rPr>
                        <a:t>新規派遣市町村数。</a:t>
                      </a:r>
                      <a:r>
                        <a:rPr kumimoji="1" lang="zh-TW" altLang="en-US" sz="900" b="0" kern="100" dirty="0" smtClean="0">
                          <a:solidFill>
                            <a:schemeClr val="tx1"/>
                          </a:solidFill>
                          <a:latin typeface="ＭＳ ゴシック" pitchFamily="49" charset="-128"/>
                          <a:ea typeface="ＭＳ ゴシック" pitchFamily="49" charset="-128"/>
                          <a:cs typeface="Times New Roman"/>
                        </a:rPr>
                        <a:t>令和</a:t>
                      </a:r>
                      <a:r>
                        <a:rPr kumimoji="1" lang="ja-JP" altLang="en-US" sz="900" b="0" kern="100" dirty="0" smtClean="0">
                          <a:solidFill>
                            <a:schemeClr val="tx1"/>
                          </a:solidFill>
                          <a:latin typeface="ＭＳ ゴシック" pitchFamily="49" charset="-128"/>
                          <a:ea typeface="ＭＳ ゴシック" pitchFamily="49" charset="-128"/>
                          <a:cs typeface="Times New Roman"/>
                        </a:rPr>
                        <a:t>３</a:t>
                      </a:r>
                      <a:r>
                        <a:rPr kumimoji="1" lang="zh-TW" altLang="en-US" sz="900" b="0" kern="100" dirty="0" smtClean="0">
                          <a:solidFill>
                            <a:schemeClr val="tx1"/>
                          </a:solidFill>
                          <a:latin typeface="ＭＳ ゴシック" pitchFamily="49" charset="-128"/>
                          <a:ea typeface="ＭＳ ゴシック" pitchFamily="49" charset="-128"/>
                          <a:cs typeface="Times New Roman"/>
                        </a:rPr>
                        <a:t>年</a:t>
                      </a:r>
                      <a:r>
                        <a:rPr kumimoji="1" lang="ja-JP" altLang="en-US" sz="900" b="0" kern="100" dirty="0" smtClean="0">
                          <a:solidFill>
                            <a:schemeClr val="tx1"/>
                          </a:solidFill>
                          <a:latin typeface="ＭＳ ゴシック" pitchFamily="49" charset="-128"/>
                          <a:ea typeface="ＭＳ ゴシック" pitchFamily="49" charset="-128"/>
                          <a:cs typeface="Times New Roman"/>
                        </a:rPr>
                        <a:t>５</a:t>
                      </a:r>
                      <a:r>
                        <a:rPr kumimoji="1" lang="zh-TW" altLang="en-US" sz="900" b="0" kern="100" dirty="0" smtClean="0">
                          <a:solidFill>
                            <a:schemeClr val="tx1"/>
                          </a:solidFill>
                          <a:latin typeface="ＭＳ ゴシック" pitchFamily="49" charset="-128"/>
                          <a:ea typeface="ＭＳ ゴシック" pitchFamily="49" charset="-128"/>
                          <a:cs typeface="Times New Roman"/>
                        </a:rPr>
                        <a:t>月現在</a:t>
                      </a:r>
                      <a:endParaRPr kumimoji="1" lang="en-US" altLang="ja-JP" sz="900" b="0" kern="100" dirty="0" smtClean="0">
                        <a:solidFill>
                          <a:schemeClr val="tx1"/>
                        </a:solidFill>
                        <a:latin typeface="ＭＳ ゴシック" pitchFamily="49" charset="-128"/>
                        <a:ea typeface="ＭＳ ゴシック" pitchFamily="49" charset="-128"/>
                        <a:cs typeface="Times New Roman"/>
                      </a:endParaRPr>
                    </a:p>
                    <a:p>
                      <a:pPr marL="0" marR="0" indent="0" algn="l" defTabSz="990570" rtl="0" eaLnBrk="1" fontAlgn="auto" latinLnBrk="0" hangingPunct="1">
                        <a:lnSpc>
                          <a:spcPct val="100000"/>
                        </a:lnSpc>
                        <a:spcBef>
                          <a:spcPts val="0"/>
                        </a:spcBef>
                        <a:spcAft>
                          <a:spcPts val="0"/>
                        </a:spcAft>
                        <a:buClrTx/>
                        <a:buSzTx/>
                        <a:buFontTx/>
                        <a:buNone/>
                        <a:tabLst/>
                        <a:defRPr/>
                      </a:pPr>
                      <a:r>
                        <a:rPr kumimoji="1" lang="ja-JP" altLang="en-US" sz="1000" b="0" kern="100" baseline="0" dirty="0" smtClean="0">
                          <a:solidFill>
                            <a:schemeClr val="tx1"/>
                          </a:solidFill>
                          <a:latin typeface="ＭＳ ゴシック" pitchFamily="49" charset="-128"/>
                          <a:ea typeface="ＭＳ ゴシック" pitchFamily="49" charset="-128"/>
                          <a:cs typeface="Times New Roman"/>
                        </a:rPr>
                        <a:t>　</a:t>
                      </a:r>
                      <a:r>
                        <a:rPr kumimoji="1" lang="en-US" altLang="ja-JP" sz="900" b="0" kern="100" dirty="0" smtClean="0">
                          <a:solidFill>
                            <a:schemeClr val="tx1"/>
                          </a:solidFill>
                          <a:latin typeface="ＭＳ ゴシック" pitchFamily="49" charset="-128"/>
                          <a:ea typeface="ＭＳ ゴシック" pitchFamily="49" charset="-128"/>
                          <a:cs typeface="Times New Roman"/>
                        </a:rPr>
                        <a:t>※</a:t>
                      </a:r>
                      <a:r>
                        <a:rPr kumimoji="1" lang="ja-JP" altLang="en-US" sz="900" b="0" kern="100" dirty="0" smtClean="0">
                          <a:solidFill>
                            <a:schemeClr val="tx1"/>
                          </a:solidFill>
                          <a:latin typeface="ＭＳ ゴシック" pitchFamily="49" charset="-128"/>
                          <a:ea typeface="ＭＳ ゴシック" pitchFamily="49" charset="-128"/>
                          <a:cs typeface="Times New Roman"/>
                        </a:rPr>
                        <a:t>令和２年度からデジタル専門人材を含む</a:t>
                      </a:r>
                      <a:endParaRPr kumimoji="1" lang="en-US" altLang="ja-JP" sz="1000" b="0" kern="100" dirty="0" smtClean="0">
                        <a:solidFill>
                          <a:schemeClr val="tx1"/>
                        </a:solidFill>
                        <a:latin typeface="ＭＳ ゴシック" pitchFamily="49" charset="-128"/>
                        <a:ea typeface="ＭＳ ゴシック" pitchFamily="49" charset="-128"/>
                        <a:cs typeface="Times New Roman"/>
                      </a:endParaRPr>
                    </a:p>
                  </a:txBody>
                  <a:tcPr marL="99060" marR="99060" marT="49530" marB="4953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7" name="テキスト ボックス 6"/>
          <p:cNvSpPr txBox="1"/>
          <p:nvPr/>
        </p:nvSpPr>
        <p:spPr>
          <a:xfrm>
            <a:off x="8994205" y="86312"/>
            <a:ext cx="835885" cy="276999"/>
          </a:xfrm>
          <a:prstGeom prst="rect">
            <a:avLst/>
          </a:prstGeom>
          <a:solidFill>
            <a:schemeClr val="bg1"/>
          </a:solidFill>
          <a:ln>
            <a:solidFill>
              <a:schemeClr val="tx1"/>
            </a:solidFill>
          </a:ln>
        </p:spPr>
        <p:txBody>
          <a:bodyPr wrap="square" rtlCol="0">
            <a:spAutoFit/>
          </a:bodyPr>
          <a:lstStyle/>
          <a:p>
            <a:pPr algn="ctr"/>
            <a:r>
              <a:rPr kumimoji="1" lang="ja-JP" altLang="en-US" sz="1200" dirty="0" smtClean="0">
                <a:latin typeface="ＭＳ ゴシック" panose="020B0609070205080204" pitchFamily="49" charset="-128"/>
                <a:ea typeface="ＭＳ ゴシック" panose="020B0609070205080204" pitchFamily="49" charset="-128"/>
              </a:rPr>
              <a:t>資料</a:t>
            </a:r>
            <a:r>
              <a:rPr kumimoji="1" lang="en-US" altLang="ja-JP" sz="1200" dirty="0" smtClean="0">
                <a:latin typeface="ＭＳ ゴシック" panose="020B0609070205080204" pitchFamily="49" charset="-128"/>
                <a:ea typeface="ＭＳ ゴシック" panose="020B0609070205080204" pitchFamily="49" charset="-128"/>
              </a:rPr>
              <a:t>1-2</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10" name="スライド番号プレースホルダー 4"/>
          <p:cNvSpPr>
            <a:spLocks noGrp="1"/>
          </p:cNvSpPr>
          <p:nvPr>
            <p:ph type="sldNum" sz="quarter" idx="12"/>
          </p:nvPr>
        </p:nvSpPr>
        <p:spPr>
          <a:xfrm>
            <a:off x="7756424" y="6570683"/>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5329811-CDAE-43F2-9326-4061E8D57151}" type="slidenum">
              <a:rPr kumimoji="1" lang="ja-JP" altLang="en-US" sz="16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60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71987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14692" y="318962"/>
            <a:ext cx="9562844" cy="1067367"/>
          </a:xfrm>
          <a:prstGeom prst="rect">
            <a:avLst/>
          </a:prstGeom>
          <a:noFill/>
          <a:ln>
            <a:solidFill>
              <a:schemeClr val="tx1"/>
            </a:solidFill>
          </a:ln>
        </p:spPr>
        <p:txBody>
          <a:bodyPr wrap="square" lIns="72000" tIns="36000" rIns="72000" bIns="36000" rtlCol="0" anchor="ctr">
            <a:noAutofit/>
          </a:bodyPr>
          <a:lstStyle/>
          <a:p>
            <a:pPr marL="285750" marR="0" lvl="0" indent="-285750" algn="l" defTabSz="457200" rtl="0" eaLnBrk="1" fontAlgn="auto" latinLnBrk="0" hangingPunct="1">
              <a:lnSpc>
                <a:spcPct val="110000"/>
              </a:lnSpc>
              <a:spcBef>
                <a:spcPts val="0"/>
              </a:spcBef>
              <a:spcAft>
                <a:spcPts val="0"/>
              </a:spcAft>
              <a:buClrTx/>
              <a:buSzTx/>
              <a:buFont typeface="Wingdings" panose="05000000000000000000" pitchFamily="2" charset="2"/>
              <a:buChar char="Ø"/>
              <a:tabLst/>
              <a:defRPr/>
            </a:pPr>
            <a:r>
              <a:rPr kumimoji="0"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地方創生に積極的に取り組む市町村に対し、</a:t>
            </a:r>
            <a:r>
              <a:rPr kumimoji="0" lang="ja-JP" altLang="en-US" sz="16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意欲と能力のある民間人材であって、地域課題の解決を図ることのできる専門</a:t>
            </a:r>
            <a:r>
              <a:rPr kumimoji="0" lang="ja-JP" altLang="en-US" sz="16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人材（デジタル分野、グリーン分野（新設）を含む）を</a:t>
            </a:r>
            <a:r>
              <a:rPr kumimoji="0" lang="ja-JP" altLang="en-US" sz="16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派遣</a:t>
            </a:r>
            <a:r>
              <a:rPr kumimoji="0"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457200" rtl="0" eaLnBrk="1" fontAlgn="auto" latinLnBrk="0" hangingPunct="1">
              <a:lnSpc>
                <a:spcPct val="110000"/>
              </a:lnSpc>
              <a:spcBef>
                <a:spcPts val="0"/>
              </a:spcBef>
              <a:spcAft>
                <a:spcPts val="0"/>
              </a:spcAft>
              <a:buClrTx/>
              <a:buSzTx/>
              <a:buFont typeface="Wingdings" panose="05000000000000000000" pitchFamily="2" charset="2"/>
              <a:buChar char="Ø"/>
              <a:tabLst/>
              <a:defRPr/>
            </a:pPr>
            <a:r>
              <a:rPr kumimoji="0"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①市町村の人材ニーズを把握するとともに、②ニーズに対応できる人材に係る企業情報を取りまとめ、③市町村等に情報リストとして提供する等のマッチング支援を実施。</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aphicFrame>
        <p:nvGraphicFramePr>
          <p:cNvPr id="5" name="表 4"/>
          <p:cNvGraphicFramePr>
            <a:graphicFrameLocks noGrp="1"/>
          </p:cNvGraphicFramePr>
          <p:nvPr>
            <p:extLst>
              <p:ext uri="{D42A27DB-BD31-4B8C-83A1-F6EECF244321}">
                <p14:modId xmlns:p14="http://schemas.microsoft.com/office/powerpoint/2010/main" val="1120353313"/>
              </p:ext>
            </p:extLst>
          </p:nvPr>
        </p:nvGraphicFramePr>
        <p:xfrm>
          <a:off x="4565561" y="1411343"/>
          <a:ext cx="5181639" cy="5412355"/>
        </p:xfrm>
        <a:graphic>
          <a:graphicData uri="http://schemas.openxmlformats.org/drawingml/2006/table">
            <a:tbl>
              <a:tblPr firstRow="1" bandRow="1">
                <a:tableStyleId>{5940675A-B579-460E-94D1-54222C63F5DA}</a:tableStyleId>
              </a:tblPr>
              <a:tblGrid>
                <a:gridCol w="701781">
                  <a:extLst>
                    <a:ext uri="{9D8B030D-6E8A-4147-A177-3AD203B41FA5}">
                      <a16:colId xmlns:a16="http://schemas.microsoft.com/office/drawing/2014/main" val="2166191786"/>
                    </a:ext>
                  </a:extLst>
                </a:gridCol>
                <a:gridCol w="4479858">
                  <a:extLst>
                    <a:ext uri="{9D8B030D-6E8A-4147-A177-3AD203B41FA5}">
                      <a16:colId xmlns:a16="http://schemas.microsoft.com/office/drawing/2014/main" val="4024868133"/>
                    </a:ext>
                  </a:extLst>
                </a:gridCol>
              </a:tblGrid>
              <a:tr h="244439">
                <a:tc>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rPr>
                        <a:t>派遣先</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marL="84406" marR="84406" marT="42203" marB="42203" anchor="ctr">
                    <a:solidFill>
                      <a:schemeClr val="accent1">
                        <a:lumMod val="20000"/>
                        <a:lumOff val="80000"/>
                      </a:schemeClr>
                    </a:solidFill>
                  </a:tcPr>
                </a:tc>
                <a:tc>
                  <a:txBody>
                    <a:bodyPr/>
                    <a:lstStyle/>
                    <a:p>
                      <a:r>
                        <a:rPr kumimoji="1" lang="ja-JP" altLang="en-US" sz="1200" b="1" dirty="0" smtClean="0">
                          <a:solidFill>
                            <a:schemeClr val="tx1"/>
                          </a:solidFill>
                          <a:latin typeface="メイリオ" panose="020B0604030504040204" pitchFamily="50" charset="-128"/>
                          <a:ea typeface="メイリオ" panose="020B0604030504040204" pitchFamily="50" charset="-128"/>
                        </a:rPr>
                        <a:t>市町村（指定都市除く）</a:t>
                      </a:r>
                      <a:endParaRPr kumimoji="1" lang="ja-JP" altLang="en-US" sz="1200" b="1" dirty="0">
                        <a:solidFill>
                          <a:schemeClr val="tx1"/>
                        </a:solidFill>
                        <a:latin typeface="メイリオ" panose="020B0604030504040204" pitchFamily="50" charset="-128"/>
                        <a:ea typeface="メイリオ" panose="020B0604030504040204" pitchFamily="50" charset="-128"/>
                      </a:endParaRPr>
                    </a:p>
                  </a:txBody>
                  <a:tcPr marL="84406" marR="84406" marT="42203" marB="42203" anchor="ctr"/>
                </a:tc>
                <a:extLst>
                  <a:ext uri="{0D108BD9-81ED-4DB2-BD59-A6C34878D82A}">
                    <a16:rowId xmlns:a16="http://schemas.microsoft.com/office/drawing/2014/main" val="2345934050"/>
                  </a:ext>
                </a:extLst>
              </a:tr>
              <a:tr h="899493">
                <a:tc>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rPr>
                        <a:t>職種</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marL="84406" marR="84406" marT="42203" marB="42203" anchor="ctr">
                    <a:solidFill>
                      <a:schemeClr val="accent1">
                        <a:lumMod val="20000"/>
                        <a:lumOff val="80000"/>
                      </a:schemeClr>
                    </a:solidFill>
                  </a:tcPr>
                </a:tc>
                <a:tc>
                  <a:txBody>
                    <a:bodyPr/>
                    <a:lstStyle/>
                    <a:p>
                      <a:pPr marL="228600" indent="-228600">
                        <a:buFont typeface="+mj-ea"/>
                        <a:buAutoNum type="circleNumDbPlain"/>
                      </a:pPr>
                      <a:r>
                        <a:rPr kumimoji="1" lang="ja-JP" altLang="en-US" sz="1200" b="1" dirty="0" smtClean="0">
                          <a:solidFill>
                            <a:schemeClr val="tx1"/>
                          </a:solidFill>
                          <a:latin typeface="メイリオ" panose="020B0604030504040204" pitchFamily="50" charset="-128"/>
                          <a:ea typeface="メイリオ" panose="020B0604030504040204" pitchFamily="50" charset="-128"/>
                        </a:rPr>
                        <a:t>課長、部長、副市町村長等、地方創生を担当する幹部職員（常勤特別職・一般職）</a:t>
                      </a:r>
                      <a:endParaRPr kumimoji="1" lang="en-US" altLang="ja-JP" sz="1200" b="1" dirty="0" smtClean="0">
                        <a:solidFill>
                          <a:schemeClr val="tx1"/>
                        </a:solidFill>
                        <a:latin typeface="メイリオ" panose="020B0604030504040204" pitchFamily="50" charset="-128"/>
                        <a:ea typeface="メイリオ" panose="020B0604030504040204" pitchFamily="50" charset="-128"/>
                      </a:endParaRPr>
                    </a:p>
                    <a:p>
                      <a:pPr marL="228600" indent="-228600">
                        <a:buFont typeface="+mj-ea"/>
                        <a:buAutoNum type="circleNumDbPlain"/>
                      </a:pPr>
                      <a:r>
                        <a:rPr kumimoji="1" lang="ja-JP" altLang="en-US" sz="1200" b="1" dirty="0" smtClean="0">
                          <a:solidFill>
                            <a:schemeClr val="tx1"/>
                          </a:solidFill>
                          <a:latin typeface="メイリオ" panose="020B0604030504040204" pitchFamily="50" charset="-128"/>
                          <a:ea typeface="メイリオ" panose="020B0604030504040204" pitchFamily="50" charset="-128"/>
                        </a:rPr>
                        <a:t>顧問や参与等、地方創生に関するアドバイザー</a:t>
                      </a:r>
                      <a:r>
                        <a:rPr kumimoji="1" lang="en-US" altLang="ja-JP" sz="1200" b="1" dirty="0" smtClean="0">
                          <a:solidFill>
                            <a:schemeClr val="tx1"/>
                          </a:solidFill>
                          <a:latin typeface="メイリオ" panose="020B0604030504040204" pitchFamily="50" charset="-128"/>
                          <a:ea typeface="メイリオ" panose="020B0604030504040204" pitchFamily="50" charset="-128"/>
                        </a:rPr>
                        <a:t/>
                      </a:r>
                      <a:br>
                        <a:rPr kumimoji="1" lang="en-US" altLang="ja-JP" sz="1200" b="1" dirty="0" smtClean="0">
                          <a:solidFill>
                            <a:schemeClr val="tx1"/>
                          </a:solidFill>
                          <a:latin typeface="メイリオ" panose="020B0604030504040204" pitchFamily="50" charset="-128"/>
                          <a:ea typeface="メイリオ" panose="020B0604030504040204" pitchFamily="50" charset="-128"/>
                        </a:rPr>
                      </a:br>
                      <a:r>
                        <a:rPr kumimoji="1" lang="ja-JP" altLang="en-US" sz="1200" b="1" dirty="0" smtClean="0">
                          <a:solidFill>
                            <a:schemeClr val="tx1"/>
                          </a:solidFill>
                          <a:latin typeface="メイリオ" panose="020B0604030504040204" pitchFamily="50" charset="-128"/>
                          <a:ea typeface="メイリオ" panose="020B0604030504040204" pitchFamily="50" charset="-128"/>
                        </a:rPr>
                        <a:t>（非常勤特別職、委嘱等）</a:t>
                      </a:r>
                      <a:endParaRPr kumimoji="1" lang="en-US" altLang="ja-JP" sz="1200" b="1" dirty="0" smtClean="0">
                        <a:solidFill>
                          <a:schemeClr val="tx1"/>
                        </a:solidFill>
                        <a:latin typeface="メイリオ" panose="020B0604030504040204" pitchFamily="50" charset="-128"/>
                        <a:ea typeface="メイリオ" panose="020B0604030504040204" pitchFamily="50" charset="-128"/>
                      </a:endParaRPr>
                    </a:p>
                    <a:p>
                      <a:pPr marL="0" indent="0">
                        <a:buFont typeface="+mj-ea"/>
                        <a:buNone/>
                      </a:pPr>
                      <a:r>
                        <a:rPr kumimoji="1" lang="en-US" altLang="ja-JP" sz="1100" b="0" dirty="0" smtClean="0">
                          <a:solidFill>
                            <a:schemeClr val="tx1"/>
                          </a:solidFill>
                          <a:latin typeface="メイリオ" panose="020B0604030504040204" pitchFamily="50" charset="-128"/>
                          <a:ea typeface="メイリオ" panose="020B0604030504040204" pitchFamily="50" charset="-128"/>
                        </a:rPr>
                        <a:t>※</a:t>
                      </a:r>
                      <a:r>
                        <a:rPr kumimoji="1" lang="ja-JP" altLang="en-US" sz="1100" b="0" dirty="0" smtClean="0">
                          <a:solidFill>
                            <a:schemeClr val="tx1"/>
                          </a:solidFill>
                          <a:latin typeface="メイリオ" panose="020B0604030504040204" pitchFamily="50" charset="-128"/>
                          <a:ea typeface="メイリオ" panose="020B0604030504040204" pitchFamily="50" charset="-128"/>
                        </a:rPr>
                        <a:t>市町村と派遣元企業との間で調整の上、チーム派遣等も可能。</a:t>
                      </a:r>
                      <a:endParaRPr kumimoji="1" lang="ja-JP" altLang="en-US" sz="1200" b="0" dirty="0" smtClean="0">
                        <a:solidFill>
                          <a:schemeClr val="tx1"/>
                        </a:solidFill>
                        <a:latin typeface="メイリオ" panose="020B0604030504040204" pitchFamily="50" charset="-128"/>
                        <a:ea typeface="メイリオ" panose="020B0604030504040204" pitchFamily="50" charset="-128"/>
                      </a:endParaRPr>
                    </a:p>
                  </a:txBody>
                  <a:tcPr marL="84406" marR="84406" marT="42203" marB="42203" anchor="ctr"/>
                </a:tc>
                <a:extLst>
                  <a:ext uri="{0D108BD9-81ED-4DB2-BD59-A6C34878D82A}">
                    <a16:rowId xmlns:a16="http://schemas.microsoft.com/office/drawing/2014/main" val="58185318"/>
                  </a:ext>
                </a:extLst>
              </a:tr>
              <a:tr h="411687">
                <a:tc>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rPr>
                        <a:t>派遣</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200" dirty="0" smtClean="0">
                          <a:solidFill>
                            <a:schemeClr val="tx1"/>
                          </a:solidFill>
                          <a:latin typeface="メイリオ" panose="020B0604030504040204" pitchFamily="50" charset="-128"/>
                          <a:ea typeface="メイリオ" panose="020B0604030504040204" pitchFamily="50" charset="-128"/>
                        </a:rPr>
                        <a:t>期間</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marL="84406" marR="84406" marT="42203" marB="42203" anchor="ctr">
                    <a:solidFill>
                      <a:schemeClr val="accent1">
                        <a:lumMod val="20000"/>
                        <a:lumOff val="80000"/>
                      </a:schemeClr>
                    </a:solidFill>
                  </a:tcPr>
                </a:tc>
                <a:tc>
                  <a:txBody>
                    <a:bodyPr/>
                    <a:lstStyle/>
                    <a:p>
                      <a:r>
                        <a:rPr kumimoji="1" lang="ja-JP" altLang="en-US" sz="1200" b="1" dirty="0" smtClean="0">
                          <a:solidFill>
                            <a:schemeClr val="tx1"/>
                          </a:solidFill>
                          <a:latin typeface="メイリオ" panose="020B0604030504040204" pitchFamily="50" charset="-128"/>
                          <a:ea typeface="メイリオ" panose="020B0604030504040204" pitchFamily="50" charset="-128"/>
                        </a:rPr>
                        <a:t>半年以上２年以下（原則）</a:t>
                      </a:r>
                      <a:endParaRPr kumimoji="1" lang="en-US" altLang="ja-JP" sz="1200" b="1" dirty="0" smtClean="0">
                        <a:solidFill>
                          <a:schemeClr val="tx1"/>
                        </a:solidFill>
                        <a:latin typeface="メイリオ" panose="020B0604030504040204" pitchFamily="50" charset="-128"/>
                        <a:ea typeface="メイリオ" panose="020B0604030504040204" pitchFamily="50" charset="-128"/>
                      </a:endParaRPr>
                    </a:p>
                    <a:p>
                      <a:r>
                        <a:rPr kumimoji="1" lang="en-US" altLang="ja-JP" sz="1100" dirty="0" smtClean="0">
                          <a:solidFill>
                            <a:schemeClr val="tx1"/>
                          </a:solidFill>
                          <a:latin typeface="メイリオ" panose="020B0604030504040204" pitchFamily="50" charset="-128"/>
                          <a:ea typeface="メイリオ" panose="020B0604030504040204" pitchFamily="50" charset="-128"/>
                        </a:rPr>
                        <a:t>※</a:t>
                      </a:r>
                      <a:r>
                        <a:rPr kumimoji="1" lang="ja-JP" altLang="en-US" sz="1100" dirty="0" smtClean="0">
                          <a:solidFill>
                            <a:schemeClr val="tx1"/>
                          </a:solidFill>
                          <a:latin typeface="メイリオ" panose="020B0604030504040204" pitchFamily="50" charset="-128"/>
                          <a:ea typeface="メイリオ" panose="020B0604030504040204" pitchFamily="50" charset="-128"/>
                        </a:rPr>
                        <a:t>市町村と派遣元企業との間で協議の上、派遣任期を決定。</a:t>
                      </a:r>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marL="84406" marR="84406" marT="42203" marB="42203" anchor="ctr"/>
                </a:tc>
                <a:extLst>
                  <a:ext uri="{0D108BD9-81ED-4DB2-BD59-A6C34878D82A}">
                    <a16:rowId xmlns:a16="http://schemas.microsoft.com/office/drawing/2014/main" val="3215822495"/>
                  </a:ext>
                </a:extLst>
              </a:tr>
              <a:tr h="1247926">
                <a:tc>
                  <a:txBody>
                    <a:bodyPr/>
                    <a:lstStyle/>
                    <a:p>
                      <a:pPr algn="ctr"/>
                      <a:r>
                        <a:rPr kumimoji="1" lang="ja-JP" altLang="en-US" sz="1200" dirty="0" smtClean="0">
                          <a:latin typeface="メイリオ" panose="020B0604030504040204" pitchFamily="50" charset="-128"/>
                          <a:ea typeface="メイリオ" panose="020B0604030504040204" pitchFamily="50" charset="-128"/>
                        </a:rPr>
                        <a:t>派遣</a:t>
                      </a:r>
                      <a:endParaRPr kumimoji="1" lang="en-US" altLang="ja-JP" sz="1200" dirty="0" smtClean="0">
                        <a:latin typeface="メイリオ" panose="020B0604030504040204" pitchFamily="50" charset="-128"/>
                        <a:ea typeface="メイリオ" panose="020B0604030504040204" pitchFamily="50" charset="-128"/>
                      </a:endParaRPr>
                    </a:p>
                    <a:p>
                      <a:pPr algn="ctr"/>
                      <a:r>
                        <a:rPr kumimoji="1" lang="ja-JP" altLang="en-US" sz="1200" dirty="0" smtClean="0">
                          <a:latin typeface="メイリオ" panose="020B0604030504040204" pitchFamily="50" charset="-128"/>
                          <a:ea typeface="メイリオ" panose="020B0604030504040204" pitchFamily="50" charset="-128"/>
                        </a:rPr>
                        <a:t>人材に望ましい条件</a:t>
                      </a:r>
                      <a:endParaRPr kumimoji="1" lang="ja-JP" altLang="en-US" sz="1200" dirty="0">
                        <a:latin typeface="メイリオ" panose="020B0604030504040204" pitchFamily="50" charset="-128"/>
                        <a:ea typeface="メイリオ" panose="020B0604030504040204" pitchFamily="50" charset="-128"/>
                      </a:endParaRPr>
                    </a:p>
                  </a:txBody>
                  <a:tcPr marL="84406" marR="84406" marT="42203" marB="42203" anchor="ctr">
                    <a:solidFill>
                      <a:schemeClr val="accent1">
                        <a:lumMod val="20000"/>
                        <a:lumOff val="80000"/>
                      </a:schemeClr>
                    </a:solidFill>
                  </a:tcPr>
                </a:tc>
                <a:tc>
                  <a:txBody>
                    <a:bodyPr/>
                    <a:lstStyle/>
                    <a:p>
                      <a:pPr marL="285750" indent="-285750">
                        <a:buFont typeface="+mj-ea"/>
                        <a:buAutoNum type="circleNumDbPlain"/>
                      </a:pPr>
                      <a:r>
                        <a:rPr kumimoji="1" lang="ja-JP" altLang="en-US" sz="1200" dirty="0" smtClean="0">
                          <a:latin typeface="メイリオ" panose="020B0604030504040204" pitchFamily="50" charset="-128"/>
                          <a:ea typeface="メイリオ" panose="020B0604030504040204" pitchFamily="50" charset="-128"/>
                        </a:rPr>
                        <a:t>地方創生の取組に強い意欲をもっていること</a:t>
                      </a:r>
                      <a:endParaRPr kumimoji="1" lang="en-US" altLang="ja-JP" sz="1200" dirty="0" smtClean="0">
                        <a:latin typeface="メイリオ" panose="020B0604030504040204" pitchFamily="50" charset="-128"/>
                        <a:ea typeface="メイリオ" panose="020B0604030504040204" pitchFamily="50" charset="-128"/>
                      </a:endParaRPr>
                    </a:p>
                    <a:p>
                      <a:pPr marL="285750" indent="-285750">
                        <a:buFont typeface="+mj-ea"/>
                        <a:buAutoNum type="circleNumDbPlain"/>
                      </a:pPr>
                      <a:r>
                        <a:rPr kumimoji="1" lang="ja-JP" altLang="en-US" sz="1200" dirty="0" smtClean="0">
                          <a:latin typeface="メイリオ" panose="020B0604030504040204" pitchFamily="50" charset="-128"/>
                          <a:ea typeface="メイリオ" panose="020B0604030504040204" pitchFamily="50" charset="-128"/>
                        </a:rPr>
                        <a:t>市町村まち・ひと・しごと創生総合戦略の策定・実行のために十分な能力を有すること</a:t>
                      </a:r>
                      <a:endParaRPr kumimoji="1" lang="en-US" altLang="ja-JP" sz="1200" dirty="0" smtClean="0">
                        <a:latin typeface="メイリオ" panose="020B0604030504040204" pitchFamily="50" charset="-128"/>
                        <a:ea typeface="メイリオ" panose="020B0604030504040204" pitchFamily="50" charset="-128"/>
                      </a:endParaRPr>
                    </a:p>
                    <a:p>
                      <a:pPr marL="0" indent="0">
                        <a:buFont typeface="+mj-ea"/>
                        <a:buNone/>
                      </a:pPr>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デジタル分野においては、情報通信技術を始めとする未来技　</a:t>
                      </a:r>
                      <a:endParaRPr kumimoji="1" lang="en-US" altLang="ja-JP" sz="1200" dirty="0" smtClean="0">
                        <a:latin typeface="メイリオ" panose="020B0604030504040204" pitchFamily="50" charset="-128"/>
                        <a:ea typeface="メイリオ" panose="020B0604030504040204" pitchFamily="50" charset="-128"/>
                      </a:endParaRPr>
                    </a:p>
                    <a:p>
                      <a:pPr marL="0" indent="0">
                        <a:buFont typeface="+mj-ea"/>
                        <a:buNone/>
                      </a:pPr>
                      <a:r>
                        <a:rPr kumimoji="1" lang="ja-JP" altLang="en-US" sz="1200" dirty="0" smtClean="0">
                          <a:latin typeface="メイリオ" panose="020B0604030504040204" pitchFamily="50" charset="-128"/>
                          <a:ea typeface="メイリオ" panose="020B0604030504040204" pitchFamily="50" charset="-128"/>
                        </a:rPr>
                        <a:t>　術に係る業務経験と知識を有すること</a:t>
                      </a:r>
                      <a:endParaRPr kumimoji="1" lang="en-US" altLang="ja-JP" sz="1200" dirty="0" smtClean="0">
                        <a:latin typeface="メイリオ" panose="020B0604030504040204" pitchFamily="50" charset="-128"/>
                        <a:ea typeface="メイリオ" panose="020B0604030504040204" pitchFamily="50" charset="-128"/>
                      </a:endParaRPr>
                    </a:p>
                    <a:p>
                      <a:pPr marL="0" indent="0">
                        <a:buFont typeface="+mj-ea"/>
                        <a:buNone/>
                      </a:pPr>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グリーン分野については、再生可能エネルギー等の脱炭素分</a:t>
                      </a:r>
                      <a:endParaRPr kumimoji="1" lang="en-US" altLang="ja-JP" sz="1200" dirty="0" smtClean="0">
                        <a:latin typeface="メイリオ" panose="020B0604030504040204" pitchFamily="50" charset="-128"/>
                        <a:ea typeface="メイリオ" panose="020B0604030504040204" pitchFamily="50" charset="-128"/>
                      </a:endParaRPr>
                    </a:p>
                    <a:p>
                      <a:pPr marL="0" indent="0">
                        <a:buFont typeface="+mj-ea"/>
                        <a:buNone/>
                      </a:pPr>
                      <a:r>
                        <a:rPr kumimoji="1" lang="ja-JP" altLang="en-US" sz="1200" dirty="0" smtClean="0">
                          <a:latin typeface="メイリオ" panose="020B0604030504040204" pitchFamily="50" charset="-128"/>
                          <a:ea typeface="メイリオ" panose="020B0604030504040204" pitchFamily="50" charset="-128"/>
                        </a:rPr>
                        <a:t>　野に係る業務経験と知識を有すること</a:t>
                      </a:r>
                      <a:endParaRPr kumimoji="1" lang="en-US" altLang="ja-JP" sz="1200" dirty="0" smtClean="0">
                        <a:latin typeface="メイリオ" panose="020B0604030504040204" pitchFamily="50" charset="-128"/>
                        <a:ea typeface="メイリオ" panose="020B0604030504040204" pitchFamily="50" charset="-128"/>
                      </a:endParaRPr>
                    </a:p>
                  </a:txBody>
                  <a:tcPr marL="84406" marR="84406" marT="42203" marB="42203" anchor="ctr"/>
                </a:tc>
                <a:extLst>
                  <a:ext uri="{0D108BD9-81ED-4DB2-BD59-A6C34878D82A}">
                    <a16:rowId xmlns:a16="http://schemas.microsoft.com/office/drawing/2014/main" val="3941570660"/>
                  </a:ext>
                </a:extLst>
              </a:tr>
              <a:tr h="187152">
                <a:tc>
                  <a:txBody>
                    <a:bodyPr/>
                    <a:lstStyle/>
                    <a:p>
                      <a:pPr algn="ctr"/>
                      <a:r>
                        <a:rPr kumimoji="1" lang="ja-JP" altLang="en-US" sz="1200" dirty="0" smtClean="0">
                          <a:latin typeface="メイリオ" panose="020B0604030504040204" pitchFamily="50" charset="-128"/>
                          <a:ea typeface="メイリオ" panose="020B0604030504040204" pitchFamily="50" charset="-128"/>
                        </a:rPr>
                        <a:t>給与・報酬等</a:t>
                      </a:r>
                      <a:endParaRPr kumimoji="1" lang="ja-JP" altLang="en-US" sz="1200" dirty="0">
                        <a:latin typeface="メイリオ" panose="020B0604030504040204" pitchFamily="50" charset="-128"/>
                        <a:ea typeface="メイリオ" panose="020B0604030504040204" pitchFamily="50" charset="-128"/>
                      </a:endParaRPr>
                    </a:p>
                  </a:txBody>
                  <a:tcPr marL="84406" marR="84406" marT="42203" marB="42203" anchor="ctr">
                    <a:solidFill>
                      <a:schemeClr val="accent1">
                        <a:lumMod val="20000"/>
                        <a:lumOff val="80000"/>
                      </a:schemeClr>
                    </a:solidFill>
                  </a:tcPr>
                </a:tc>
                <a:tc>
                  <a:txBody>
                    <a:bodyPr/>
                    <a:lstStyle/>
                    <a:p>
                      <a:r>
                        <a:rPr kumimoji="1" lang="ja-JP" altLang="en-US" sz="1200" dirty="0" smtClean="0">
                          <a:latin typeface="メイリオ" panose="020B0604030504040204" pitchFamily="50" charset="-128"/>
                          <a:ea typeface="メイリオ" panose="020B0604030504040204" pitchFamily="50" charset="-128"/>
                        </a:rPr>
                        <a:t>原則</a:t>
                      </a:r>
                      <a:r>
                        <a:rPr kumimoji="1" lang="ja-JP" altLang="en-US" sz="1200" baseline="0" dirty="0" smtClean="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市町村が負担</a:t>
                      </a:r>
                      <a:endParaRPr kumimoji="1" lang="en-US" altLang="ja-JP" sz="1200" dirty="0" smtClean="0">
                        <a:latin typeface="メイリオ" panose="020B0604030504040204" pitchFamily="50" charset="-128"/>
                        <a:ea typeface="メイリオ" panose="020B0604030504040204" pitchFamily="50" charset="-128"/>
                      </a:endParaRPr>
                    </a:p>
                    <a:p>
                      <a:r>
                        <a:rPr kumimoji="1" lang="en-US" altLang="ja-JP" sz="1100" dirty="0"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市町村と派遣元企業との間で協議の上、詳細を決定。</a:t>
                      </a:r>
                      <a:endParaRPr kumimoji="1" lang="ja-JP" altLang="en-US" sz="1100" dirty="0">
                        <a:latin typeface="メイリオ" panose="020B0604030504040204" pitchFamily="50" charset="-128"/>
                        <a:ea typeface="メイリオ" panose="020B0604030504040204" pitchFamily="50" charset="-128"/>
                      </a:endParaRPr>
                    </a:p>
                  </a:txBody>
                  <a:tcPr marL="84406" marR="84406" marT="42203" marB="42203" anchor="ctr"/>
                </a:tc>
                <a:extLst>
                  <a:ext uri="{0D108BD9-81ED-4DB2-BD59-A6C34878D82A}">
                    <a16:rowId xmlns:a16="http://schemas.microsoft.com/office/drawing/2014/main" val="3429382037"/>
                  </a:ext>
                </a:extLst>
              </a:tr>
              <a:tr h="1080679">
                <a:tc>
                  <a:txBody>
                    <a:bodyPr/>
                    <a:lstStyle/>
                    <a:p>
                      <a:pPr algn="ctr"/>
                      <a:r>
                        <a:rPr kumimoji="1" lang="ja-JP" altLang="en-US" sz="1200" dirty="0" smtClean="0">
                          <a:latin typeface="メイリオ" panose="020B0604030504040204" pitchFamily="50" charset="-128"/>
                          <a:ea typeface="メイリオ" panose="020B0604030504040204" pitchFamily="50" charset="-128"/>
                        </a:rPr>
                        <a:t>バックアップ体制</a:t>
                      </a:r>
                      <a:endParaRPr kumimoji="1" lang="ja-JP" altLang="en-US" sz="1200" dirty="0">
                        <a:latin typeface="メイリオ" panose="020B0604030504040204" pitchFamily="50" charset="-128"/>
                        <a:ea typeface="メイリオ" panose="020B0604030504040204" pitchFamily="50" charset="-128"/>
                      </a:endParaRPr>
                    </a:p>
                  </a:txBody>
                  <a:tcPr marL="84406" marR="84406" marT="42203" marB="42203" anchor="ctr">
                    <a:solidFill>
                      <a:schemeClr val="accent1">
                        <a:lumMod val="20000"/>
                        <a:lumOff val="80000"/>
                      </a:schemeClr>
                    </a:solidFill>
                  </a:tcPr>
                </a:tc>
                <a:tc>
                  <a:txBody>
                    <a:bodyPr/>
                    <a:lstStyle/>
                    <a:p>
                      <a:pPr marL="285750" marR="0" lvl="0" indent="-285750" algn="l" defTabSz="81482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200" dirty="0" smtClean="0">
                          <a:solidFill>
                            <a:prstClr val="black"/>
                          </a:solidFill>
                          <a:latin typeface="メイリオ" panose="020B0604030504040204" pitchFamily="50" charset="-128"/>
                          <a:ea typeface="メイリオ" panose="020B0604030504040204" pitchFamily="50" charset="-128"/>
                        </a:rPr>
                        <a:t>派遣前に、地方創生担当大臣による訓示のほか、有識者による講話、地方創生施策の講義等の研修を実施</a:t>
                      </a:r>
                      <a:endParaRPr lang="en-US" altLang="ja-JP" sz="1200" dirty="0" smtClean="0">
                        <a:solidFill>
                          <a:prstClr val="black"/>
                        </a:solidFill>
                        <a:latin typeface="メイリオ" panose="020B0604030504040204" pitchFamily="50" charset="-128"/>
                        <a:ea typeface="メイリオ" panose="020B0604030504040204" pitchFamily="50" charset="-128"/>
                      </a:endParaRPr>
                    </a:p>
                    <a:p>
                      <a:pPr marL="285750" marR="0" lvl="0" indent="-285750" algn="l" defTabSz="81482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200" dirty="0" smtClean="0">
                          <a:solidFill>
                            <a:prstClr val="black"/>
                          </a:solidFill>
                          <a:latin typeface="メイリオ" panose="020B0604030504040204" pitchFamily="50" charset="-128"/>
                          <a:ea typeface="メイリオ" panose="020B0604030504040204" pitchFamily="50" charset="-128"/>
                        </a:rPr>
                        <a:t>派遣期間中には、派遣者同士の情報交換の場や、地方創生担当政務との意見交換の場として、派遣者が一堂に集う</a:t>
                      </a:r>
                      <a:endParaRPr lang="en-US" altLang="ja-JP" sz="1200" dirty="0" smtClean="0">
                        <a:solidFill>
                          <a:prstClr val="black"/>
                        </a:solidFill>
                        <a:latin typeface="メイリオ" panose="020B0604030504040204" pitchFamily="50" charset="-128"/>
                        <a:ea typeface="メイリオ" panose="020B0604030504040204" pitchFamily="50" charset="-128"/>
                      </a:endParaRPr>
                    </a:p>
                    <a:p>
                      <a:pPr marL="0" marR="0" lvl="0" indent="0" algn="l" defTabSz="814821"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200" b="1" dirty="0" smtClean="0">
                          <a:solidFill>
                            <a:prstClr val="black"/>
                          </a:solidFill>
                          <a:latin typeface="メイリオ" panose="020B0604030504040204" pitchFamily="50" charset="-128"/>
                          <a:ea typeface="メイリオ" panose="020B0604030504040204" pitchFamily="50" charset="-128"/>
                        </a:rPr>
                        <a:t>　　情報交換会・報告会を開催</a:t>
                      </a:r>
                      <a:endParaRPr lang="en-US" altLang="ja-JP" sz="1200" b="1" dirty="0" smtClean="0">
                        <a:solidFill>
                          <a:prstClr val="black"/>
                        </a:solidFill>
                        <a:latin typeface="メイリオ" panose="020B0604030504040204" pitchFamily="50" charset="-128"/>
                        <a:ea typeface="メイリオ" panose="020B0604030504040204" pitchFamily="50" charset="-128"/>
                      </a:endParaRPr>
                    </a:p>
                  </a:txBody>
                  <a:tcPr marL="84406" marR="84406" marT="42203" marB="42203" anchor="ctr"/>
                </a:tc>
                <a:extLst>
                  <a:ext uri="{0D108BD9-81ED-4DB2-BD59-A6C34878D82A}">
                    <a16:rowId xmlns:a16="http://schemas.microsoft.com/office/drawing/2014/main" val="3829790674"/>
                  </a:ext>
                </a:extLst>
              </a:tr>
              <a:tr h="746183">
                <a:tc>
                  <a:txBody>
                    <a:bodyPr/>
                    <a:lstStyle/>
                    <a:p>
                      <a:pPr algn="ctr"/>
                      <a:r>
                        <a:rPr kumimoji="1" lang="ja-JP" altLang="en-US" sz="1200" dirty="0" smtClean="0">
                          <a:latin typeface="メイリオ" panose="020B0604030504040204" pitchFamily="50" charset="-128"/>
                          <a:ea typeface="メイリオ" panose="020B0604030504040204" pitchFamily="50" charset="-128"/>
                        </a:rPr>
                        <a:t>その他</a:t>
                      </a:r>
                      <a:endParaRPr kumimoji="1" lang="ja-JP" altLang="en-US" sz="1200" dirty="0">
                        <a:latin typeface="メイリオ" panose="020B0604030504040204" pitchFamily="50" charset="-128"/>
                        <a:ea typeface="メイリオ" panose="020B0604030504040204" pitchFamily="50" charset="-128"/>
                      </a:endParaRPr>
                    </a:p>
                  </a:txBody>
                  <a:tcPr marL="84406" marR="84406" marT="42203" marB="42203" anchor="ctr">
                    <a:solidFill>
                      <a:schemeClr val="accent1">
                        <a:lumMod val="20000"/>
                        <a:lumOff val="80000"/>
                      </a:schemeClr>
                    </a:solidFill>
                  </a:tcPr>
                </a:tc>
                <a:tc>
                  <a:txBody>
                    <a:bodyPr/>
                    <a:lstStyle/>
                    <a:p>
                      <a:pPr marL="285750" marR="0" lvl="0" indent="-285750" algn="l" defTabSz="81482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200" dirty="0" smtClean="0">
                          <a:solidFill>
                            <a:prstClr val="black"/>
                          </a:solidFill>
                          <a:latin typeface="メイリオ" panose="020B0604030504040204" pitchFamily="50" charset="-128"/>
                          <a:ea typeface="メイリオ" panose="020B0604030504040204" pitchFamily="50" charset="-128"/>
                        </a:rPr>
                        <a:t>派遣先の市町村においては、地方創生施策の実施に当たり当該地方公共団体の事務等について助言・サポートを行う内部調整責任者を配置するものとする</a:t>
                      </a:r>
                      <a:endParaRPr lang="en-US" altLang="ja-JP" sz="1200" dirty="0" smtClean="0">
                        <a:solidFill>
                          <a:prstClr val="black"/>
                        </a:solidFill>
                        <a:latin typeface="メイリオ" panose="020B0604030504040204" pitchFamily="50" charset="-128"/>
                        <a:ea typeface="メイリオ" panose="020B0604030504040204" pitchFamily="50" charset="-128"/>
                      </a:endParaRPr>
                    </a:p>
                    <a:p>
                      <a:pPr marL="285750" marR="0" lvl="0" indent="-285750" algn="l" defTabSz="81482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200" dirty="0" smtClean="0">
                          <a:solidFill>
                            <a:prstClr val="black"/>
                          </a:solidFill>
                          <a:latin typeface="メイリオ" panose="020B0604030504040204" pitchFamily="50" charset="-128"/>
                          <a:ea typeface="メイリオ" panose="020B0604030504040204" pitchFamily="50" charset="-128"/>
                        </a:rPr>
                        <a:t>総務省の「地域活性化起業人」とも連携</a:t>
                      </a:r>
                      <a:endParaRPr lang="en-US" altLang="ja-JP" sz="1200" dirty="0" smtClean="0">
                        <a:solidFill>
                          <a:prstClr val="black"/>
                        </a:solidFill>
                        <a:latin typeface="メイリオ" panose="020B0604030504040204" pitchFamily="50" charset="-128"/>
                        <a:ea typeface="メイリオ" panose="020B0604030504040204" pitchFamily="50" charset="-128"/>
                      </a:endParaRPr>
                    </a:p>
                  </a:txBody>
                  <a:tcPr marL="84406" marR="84406" marT="42203" marB="42203" anchor="ctr"/>
                </a:tc>
                <a:extLst>
                  <a:ext uri="{0D108BD9-81ED-4DB2-BD59-A6C34878D82A}">
                    <a16:rowId xmlns:a16="http://schemas.microsoft.com/office/drawing/2014/main" val="3745854487"/>
                  </a:ext>
                </a:extLst>
              </a:tr>
            </a:tbl>
          </a:graphicData>
        </a:graphic>
      </p:graphicFrame>
      <p:sp>
        <p:nvSpPr>
          <p:cNvPr id="6" name="テキスト ボックス 5"/>
          <p:cNvSpPr txBox="1"/>
          <p:nvPr/>
        </p:nvSpPr>
        <p:spPr>
          <a:xfrm>
            <a:off x="214692" y="2004680"/>
            <a:ext cx="1386918" cy="291170"/>
          </a:xfrm>
          <a:prstGeom prst="rect">
            <a:avLst/>
          </a:prstGeom>
          <a:noFill/>
        </p:spPr>
        <p:txBody>
          <a:bodyPr wrap="none" rtlCol="0">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en-US" altLang="ja-JP" sz="129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9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施策のイメージ</a:t>
            </a:r>
            <a:r>
              <a:rPr kumimoji="1" lang="en-US" altLang="ja-JP" sz="129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29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7" name="グループ化 6"/>
          <p:cNvGrpSpPr/>
          <p:nvPr/>
        </p:nvGrpSpPr>
        <p:grpSpPr>
          <a:xfrm>
            <a:off x="-70059" y="2287676"/>
            <a:ext cx="4320535" cy="3679078"/>
            <a:chOff x="-232577" y="2198791"/>
            <a:chExt cx="4600856" cy="3564716"/>
          </a:xfrm>
        </p:grpSpPr>
        <p:sp>
          <p:nvSpPr>
            <p:cNvPr id="8" name="角丸四角形 7"/>
            <p:cNvSpPr/>
            <p:nvPr/>
          </p:nvSpPr>
          <p:spPr>
            <a:xfrm>
              <a:off x="272619" y="4552658"/>
              <a:ext cx="1178181" cy="1080000"/>
            </a:xfrm>
            <a:prstGeom prst="roundRect">
              <a:avLst/>
            </a:prstGeom>
            <a:solidFill>
              <a:schemeClr val="accent3">
                <a:lumMod val="40000"/>
                <a:lumOff val="60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内閣官房</a:t>
              </a:r>
              <a:endParaRPr kumimoji="1" lang="en-US" altLang="ja-JP"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内閣府</a:t>
              </a:r>
              <a:endPar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 name="角丸四角形 8"/>
            <p:cNvSpPr/>
            <p:nvPr/>
          </p:nvSpPr>
          <p:spPr>
            <a:xfrm>
              <a:off x="1670216" y="2198791"/>
              <a:ext cx="1178181" cy="1080000"/>
            </a:xfrm>
            <a:prstGeom prst="roundRect">
              <a:avLst/>
            </a:prstGeom>
            <a:solidFill>
              <a:schemeClr val="accent1">
                <a:lumMod val="40000"/>
                <a:lumOff val="60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協力</a:t>
              </a:r>
              <a:endPar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企業</a:t>
              </a:r>
            </a:p>
          </p:txBody>
        </p:sp>
        <p:sp>
          <p:nvSpPr>
            <p:cNvPr id="10" name="角丸四角形 9"/>
            <p:cNvSpPr/>
            <p:nvPr/>
          </p:nvSpPr>
          <p:spPr>
            <a:xfrm>
              <a:off x="3190098" y="4552658"/>
              <a:ext cx="1178181" cy="1080000"/>
            </a:xfrm>
            <a:prstGeom prst="roundRect">
              <a:avLst/>
            </a:prstGeom>
            <a:solidFill>
              <a:schemeClr val="accent5">
                <a:lumMod val="40000"/>
                <a:lumOff val="60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市町村</a:t>
              </a:r>
            </a:p>
          </p:txBody>
        </p:sp>
        <p:grpSp>
          <p:nvGrpSpPr>
            <p:cNvPr id="11" name="グループ化 10"/>
            <p:cNvGrpSpPr/>
            <p:nvPr/>
          </p:nvGrpSpPr>
          <p:grpSpPr>
            <a:xfrm rot="18866235">
              <a:off x="766904" y="3779663"/>
              <a:ext cx="1100672" cy="193526"/>
              <a:chOff x="6146630" y="4290555"/>
              <a:chExt cx="1397900" cy="267603"/>
            </a:xfrm>
          </p:grpSpPr>
          <p:cxnSp>
            <p:nvCxnSpPr>
              <p:cNvPr id="21" name="直線矢印コネクタ 20"/>
              <p:cNvCxnSpPr/>
              <p:nvPr/>
            </p:nvCxnSpPr>
            <p:spPr>
              <a:xfrm>
                <a:off x="6176377" y="4290555"/>
                <a:ext cx="1368153"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a:off x="6146630" y="4558158"/>
                <a:ext cx="1368152"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12" name="直線矢印コネクタ 11"/>
            <p:cNvCxnSpPr/>
            <p:nvPr/>
          </p:nvCxnSpPr>
          <p:spPr>
            <a:xfrm>
              <a:off x="2976364" y="3415730"/>
              <a:ext cx="583748" cy="921393"/>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3" name="グループ化 12"/>
            <p:cNvGrpSpPr/>
            <p:nvPr/>
          </p:nvGrpSpPr>
          <p:grpSpPr>
            <a:xfrm>
              <a:off x="1562803" y="4769145"/>
              <a:ext cx="1413559" cy="994362"/>
              <a:chOff x="7929162" y="3435354"/>
              <a:chExt cx="1065005" cy="740903"/>
            </a:xfrm>
          </p:grpSpPr>
          <p:cxnSp>
            <p:nvCxnSpPr>
              <p:cNvPr id="17" name="直線矢印コネクタ 16"/>
              <p:cNvCxnSpPr/>
              <p:nvPr/>
            </p:nvCxnSpPr>
            <p:spPr>
              <a:xfrm>
                <a:off x="7973488" y="3658999"/>
                <a:ext cx="102067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7965705" y="3825293"/>
                <a:ext cx="1028462" cy="0"/>
              </a:xfrm>
              <a:prstGeom prst="straightConnector1">
                <a:avLst/>
              </a:prstGeom>
              <a:ln>
                <a:solidFill>
                  <a:schemeClr val="tx1"/>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7929162" y="3842961"/>
                <a:ext cx="1012414" cy="333296"/>
              </a:xfrm>
              <a:prstGeom prst="rect">
                <a:avLst/>
              </a:prstGeom>
              <a:noFill/>
            </p:spPr>
            <p:txBody>
              <a:bodyPr wrap="none" rtlCol="0">
                <a:spAutoFit/>
              </a:bodyP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派遣を希望する</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企業名等を連絡</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0" name="テキスト ボックス 19"/>
              <p:cNvSpPr txBox="1"/>
              <p:nvPr/>
            </p:nvSpPr>
            <p:spPr>
              <a:xfrm>
                <a:off x="7965704" y="3435354"/>
                <a:ext cx="989264" cy="199977"/>
              </a:xfrm>
              <a:prstGeom prst="rect">
                <a:avLst/>
              </a:prstGeom>
              <a:noFill/>
            </p:spPr>
            <p:txBody>
              <a:bodyPr wrap="none" rtlCol="0">
                <a:spAutoFit/>
              </a:bodyP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企業情報の提示</a:t>
                </a:r>
              </a:p>
            </p:txBody>
          </p:sp>
        </p:grpSp>
        <p:sp>
          <p:nvSpPr>
            <p:cNvPr id="14" name="テキスト ボックス 13"/>
            <p:cNvSpPr txBox="1"/>
            <p:nvPr/>
          </p:nvSpPr>
          <p:spPr>
            <a:xfrm>
              <a:off x="933645" y="3973314"/>
              <a:ext cx="1615862" cy="626240"/>
            </a:xfrm>
            <a:prstGeom prst="rect">
              <a:avLst/>
            </a:prstGeom>
            <a:noFill/>
          </p:spPr>
          <p:txBody>
            <a:bodyPr wrap="square" rtlCol="0">
              <a:spAutoFit/>
            </a:bodyP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派遣可能な</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人材</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情報</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（企業情報）提供</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5" name="テキスト ボックス 14"/>
            <p:cNvSpPr txBox="1"/>
            <p:nvPr/>
          </p:nvSpPr>
          <p:spPr>
            <a:xfrm>
              <a:off x="-232577" y="3526475"/>
              <a:ext cx="1975967" cy="447314"/>
            </a:xfrm>
            <a:prstGeom prst="rect">
              <a:avLst/>
            </a:prstGeom>
            <a:noFill/>
          </p:spPr>
          <p:txBody>
            <a:bodyPr wrap="square" rtlCol="0">
              <a:spAutoFit/>
            </a:bodyP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市町村ニーズ</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提供</a:t>
              </a:r>
            </a:p>
          </p:txBody>
        </p:sp>
        <p:sp>
          <p:nvSpPr>
            <p:cNvPr id="16" name="テキスト ボックス 15"/>
            <p:cNvSpPr txBox="1"/>
            <p:nvPr/>
          </p:nvSpPr>
          <p:spPr>
            <a:xfrm>
              <a:off x="3169199" y="3623594"/>
              <a:ext cx="766019" cy="268389"/>
            </a:xfrm>
            <a:prstGeom prst="rect">
              <a:avLst/>
            </a:prstGeom>
            <a:noFill/>
          </p:spPr>
          <p:txBody>
            <a:bodyPr wrap="square" rtlCol="0">
              <a:spAutoFit/>
            </a:bodyP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協議</a:t>
              </a:r>
            </a:p>
          </p:txBody>
        </p:sp>
      </p:grpSp>
      <p:sp>
        <p:nvSpPr>
          <p:cNvPr id="25" name="正方形/長方形 24"/>
          <p:cNvSpPr/>
          <p:nvPr/>
        </p:nvSpPr>
        <p:spPr>
          <a:xfrm>
            <a:off x="214692" y="21089"/>
            <a:ext cx="9562844" cy="28658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地方創生人材支援制度（民間専門人材派遣）</a:t>
            </a:r>
            <a:endParaRPr kumimoji="1" lang="en-US" altLang="ja-JP"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6" name="テキスト ボックス 25"/>
          <p:cNvSpPr txBox="1"/>
          <p:nvPr/>
        </p:nvSpPr>
        <p:spPr>
          <a:xfrm>
            <a:off x="2806502" y="2335128"/>
            <a:ext cx="1879798" cy="1015663"/>
          </a:xfrm>
          <a:prstGeom prst="rect">
            <a:avLst/>
          </a:prstGeom>
          <a:ln>
            <a:noFill/>
          </a:ln>
        </p:spPr>
        <p:style>
          <a:lnRef idx="1">
            <a:schemeClr val="dk1"/>
          </a:lnRef>
          <a:fillRef idx="0">
            <a:schemeClr val="dk1"/>
          </a:fillRef>
          <a:effectRef idx="0">
            <a:schemeClr val="dk1"/>
          </a:effectRef>
          <a:fontRef idx="minor">
            <a:schemeClr val="tx1"/>
          </a:fontRef>
        </p:style>
        <p:txBody>
          <a:bodyPr wrap="square" rtlCol="0">
            <a:spAutoFit/>
          </a:bodyP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デジタル専門人材</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1200" dirty="0" smtClean="0">
                <a:solidFill>
                  <a:prstClr val="black"/>
                </a:solidFill>
                <a:latin typeface="Meiryo UI" panose="020B0604030504040204" pitchFamily="50" charset="-128"/>
                <a:ea typeface="Meiryo UI" panose="020B0604030504040204" pitchFamily="50" charset="-128"/>
              </a:rPr>
              <a:t>グリーン専門人材（新設）</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広報・プロモーション</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観光・旅行業</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都市開発　　　　</a:t>
            </a:r>
            <a:r>
              <a:rPr kumimoji="1" lang="en-US" altLang="ja-JP" sz="1200" b="0" i="0" u="none" strike="noStrike" kern="120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n-cs"/>
              </a:rPr>
              <a:t>etc</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 name="大かっこ 1"/>
          <p:cNvSpPr/>
          <p:nvPr/>
        </p:nvSpPr>
        <p:spPr>
          <a:xfrm>
            <a:off x="2865120" y="2323410"/>
            <a:ext cx="1611955" cy="1036823"/>
          </a:xfrm>
          <a:prstGeom prst="bracketPair">
            <a:avLst>
              <a:gd name="adj" fmla="val 10726"/>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7" name="テキスト ボックス 26"/>
          <p:cNvSpPr txBox="1"/>
          <p:nvPr/>
        </p:nvSpPr>
        <p:spPr>
          <a:xfrm>
            <a:off x="3103713" y="5896002"/>
            <a:ext cx="1287442" cy="646331"/>
          </a:xfrm>
          <a:prstGeom prst="rect">
            <a:avLst/>
          </a:prstGeom>
          <a:ln>
            <a:noFill/>
          </a:ln>
        </p:spPr>
        <p:style>
          <a:lnRef idx="1">
            <a:schemeClr val="dk1"/>
          </a:lnRef>
          <a:fillRef idx="0">
            <a:schemeClr val="dk1"/>
          </a:fillRef>
          <a:effectRef idx="0">
            <a:schemeClr val="dk1"/>
          </a:effectRef>
          <a:fontRef idx="minor">
            <a:schemeClr val="tx1"/>
          </a:fontRef>
        </p:style>
        <p:txBody>
          <a:bodyPr wrap="square" rtlCol="0">
            <a:spAutoFit/>
          </a:bodyP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リストに基づき</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民間専門</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人材</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活用</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を検討</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8" name="テキスト ボックス 27"/>
          <p:cNvSpPr txBox="1"/>
          <p:nvPr/>
        </p:nvSpPr>
        <p:spPr>
          <a:xfrm>
            <a:off x="1521804" y="3928339"/>
            <a:ext cx="309150" cy="276999"/>
          </a:xfrm>
          <a:prstGeom prst="rect">
            <a:avLst/>
          </a:prstGeom>
          <a:noFill/>
        </p:spPr>
        <p:txBody>
          <a:bodyPr wrap="square" rtlCol="0">
            <a:spAutoFit/>
          </a:bodyP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①</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9" name="テキスト ボックス 28"/>
          <p:cNvSpPr txBox="1"/>
          <p:nvPr/>
        </p:nvSpPr>
        <p:spPr>
          <a:xfrm>
            <a:off x="2123421" y="4761714"/>
            <a:ext cx="309150" cy="276999"/>
          </a:xfrm>
          <a:prstGeom prst="rect">
            <a:avLst/>
          </a:prstGeom>
          <a:noFill/>
        </p:spPr>
        <p:txBody>
          <a:bodyPr wrap="square" rtlCol="0">
            <a:spAutoFit/>
          </a:bodyP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②</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0" name="テキスト ボックス 29"/>
          <p:cNvSpPr txBox="1"/>
          <p:nvPr/>
        </p:nvSpPr>
        <p:spPr>
          <a:xfrm>
            <a:off x="3438284" y="6468128"/>
            <a:ext cx="309150" cy="276999"/>
          </a:xfrm>
          <a:prstGeom prst="rect">
            <a:avLst/>
          </a:prstGeom>
          <a:noFill/>
        </p:spPr>
        <p:txBody>
          <a:bodyPr wrap="square" rtlCol="0">
            <a:spAutoFit/>
          </a:bodyP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③</a:t>
            </a:r>
          </a:p>
        </p:txBody>
      </p:sp>
      <p:sp>
        <p:nvSpPr>
          <p:cNvPr id="31" name="テキスト ボックス 30"/>
          <p:cNvSpPr txBox="1"/>
          <p:nvPr/>
        </p:nvSpPr>
        <p:spPr>
          <a:xfrm>
            <a:off x="2119916" y="5867438"/>
            <a:ext cx="309150" cy="276999"/>
          </a:xfrm>
          <a:prstGeom prst="rect">
            <a:avLst/>
          </a:prstGeom>
          <a:noFill/>
        </p:spPr>
        <p:txBody>
          <a:bodyPr wrap="square" rtlCol="0">
            <a:spAutoFit/>
          </a:bodyP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④</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 name="テキスト ボックス 31"/>
          <p:cNvSpPr txBox="1"/>
          <p:nvPr/>
        </p:nvSpPr>
        <p:spPr>
          <a:xfrm>
            <a:off x="717733" y="3483727"/>
            <a:ext cx="309150" cy="276999"/>
          </a:xfrm>
          <a:prstGeom prst="rect">
            <a:avLst/>
          </a:prstGeom>
          <a:noFill/>
        </p:spPr>
        <p:txBody>
          <a:bodyPr wrap="square" rtlCol="0">
            <a:spAutoFit/>
          </a:bodyP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⑤</a:t>
            </a:r>
          </a:p>
        </p:txBody>
      </p:sp>
      <p:sp>
        <p:nvSpPr>
          <p:cNvPr id="33" name="テキスト ボックス 32"/>
          <p:cNvSpPr txBox="1"/>
          <p:nvPr/>
        </p:nvSpPr>
        <p:spPr>
          <a:xfrm>
            <a:off x="3329554" y="3590575"/>
            <a:ext cx="309150" cy="276999"/>
          </a:xfrm>
          <a:prstGeom prst="rect">
            <a:avLst/>
          </a:prstGeom>
          <a:noFill/>
        </p:spPr>
        <p:txBody>
          <a:bodyPr wrap="square" rtlCol="0">
            <a:spAutoFit/>
          </a:bodyP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⑥</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4" name="スライド番号プレースホルダー 4"/>
          <p:cNvSpPr>
            <a:spLocks noGrp="1"/>
          </p:cNvSpPr>
          <p:nvPr>
            <p:ph type="sldNum" sz="quarter" idx="12"/>
          </p:nvPr>
        </p:nvSpPr>
        <p:spPr>
          <a:xfrm>
            <a:off x="7756424" y="6570683"/>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5329811-CDAE-43F2-9326-4061E8D57151}" type="slidenum">
              <a:rPr kumimoji="1" lang="ja-JP" altLang="en-US" sz="16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60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13984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461786576"/>
              </p:ext>
            </p:extLst>
          </p:nvPr>
        </p:nvGraphicFramePr>
        <p:xfrm>
          <a:off x="25400" y="795800"/>
          <a:ext cx="9844740" cy="5709001"/>
        </p:xfrm>
        <a:graphic>
          <a:graphicData uri="http://schemas.openxmlformats.org/drawingml/2006/table">
            <a:tbl>
              <a:tblPr firstRow="1" bandRow="1">
                <a:tableStyleId>{5940675A-B579-460E-94D1-54222C63F5DA}</a:tableStyleId>
              </a:tblPr>
              <a:tblGrid>
                <a:gridCol w="785295">
                  <a:extLst>
                    <a:ext uri="{9D8B030D-6E8A-4147-A177-3AD203B41FA5}">
                      <a16:colId xmlns:a16="http://schemas.microsoft.com/office/drawing/2014/main" val="20000"/>
                    </a:ext>
                  </a:extLst>
                </a:gridCol>
                <a:gridCol w="1006605">
                  <a:extLst>
                    <a:ext uri="{9D8B030D-6E8A-4147-A177-3AD203B41FA5}">
                      <a16:colId xmlns:a16="http://schemas.microsoft.com/office/drawing/2014/main" val="20002"/>
                    </a:ext>
                  </a:extLst>
                </a:gridCol>
                <a:gridCol w="1006605">
                  <a:extLst>
                    <a:ext uri="{9D8B030D-6E8A-4147-A177-3AD203B41FA5}">
                      <a16:colId xmlns:a16="http://schemas.microsoft.com/office/drawing/2014/main" val="20003"/>
                    </a:ext>
                  </a:extLst>
                </a:gridCol>
                <a:gridCol w="1006605">
                  <a:extLst>
                    <a:ext uri="{9D8B030D-6E8A-4147-A177-3AD203B41FA5}">
                      <a16:colId xmlns:a16="http://schemas.microsoft.com/office/drawing/2014/main" val="20004"/>
                    </a:ext>
                  </a:extLst>
                </a:gridCol>
                <a:gridCol w="1006605">
                  <a:extLst>
                    <a:ext uri="{9D8B030D-6E8A-4147-A177-3AD203B41FA5}">
                      <a16:colId xmlns:a16="http://schemas.microsoft.com/office/drawing/2014/main" val="20005"/>
                    </a:ext>
                  </a:extLst>
                </a:gridCol>
                <a:gridCol w="1006605">
                  <a:extLst>
                    <a:ext uri="{9D8B030D-6E8A-4147-A177-3AD203B41FA5}">
                      <a16:colId xmlns:a16="http://schemas.microsoft.com/office/drawing/2014/main" val="20006"/>
                    </a:ext>
                  </a:extLst>
                </a:gridCol>
                <a:gridCol w="1006605">
                  <a:extLst>
                    <a:ext uri="{9D8B030D-6E8A-4147-A177-3AD203B41FA5}">
                      <a16:colId xmlns:a16="http://schemas.microsoft.com/office/drawing/2014/main" val="20007"/>
                    </a:ext>
                  </a:extLst>
                </a:gridCol>
                <a:gridCol w="1006605">
                  <a:extLst>
                    <a:ext uri="{9D8B030D-6E8A-4147-A177-3AD203B41FA5}">
                      <a16:colId xmlns:a16="http://schemas.microsoft.com/office/drawing/2014/main" val="20008"/>
                    </a:ext>
                  </a:extLst>
                </a:gridCol>
                <a:gridCol w="1006605">
                  <a:extLst>
                    <a:ext uri="{9D8B030D-6E8A-4147-A177-3AD203B41FA5}">
                      <a16:colId xmlns:a16="http://schemas.microsoft.com/office/drawing/2014/main" val="20009"/>
                    </a:ext>
                  </a:extLst>
                </a:gridCol>
                <a:gridCol w="1006605">
                  <a:extLst>
                    <a:ext uri="{9D8B030D-6E8A-4147-A177-3AD203B41FA5}">
                      <a16:colId xmlns:a16="http://schemas.microsoft.com/office/drawing/2014/main" val="20010"/>
                    </a:ext>
                  </a:extLst>
                </a:gridCol>
              </a:tblGrid>
              <a:tr h="276090">
                <a:tc rowSpan="2">
                  <a:txBody>
                    <a:bodyPr/>
                    <a:lstStyle/>
                    <a:p>
                      <a:endParaRPr kumimoji="1" lang="ja-JP" altLang="en-US" sz="1800" dirty="0"/>
                    </a:p>
                  </a:txBody>
                  <a:tcPr marL="91073" marR="910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noFill/>
                  </a:tcPr>
                </a:tc>
                <a:tc gridSpan="8">
                  <a:txBody>
                    <a:bodyPr/>
                    <a:lstStyle/>
                    <a:p>
                      <a:pPr algn="ctr"/>
                      <a:r>
                        <a:rPr kumimoji="1" lang="ja-JP" altLang="en-US" sz="1200" b="1" dirty="0" smtClean="0">
                          <a:latin typeface="+mj-ea"/>
                          <a:ea typeface="+mj-ea"/>
                        </a:rPr>
                        <a:t>令和３年度</a:t>
                      </a:r>
                      <a:endParaRPr kumimoji="1" lang="ja-JP" altLang="en-US" sz="1200" b="1" dirty="0">
                        <a:latin typeface="+mj-ea"/>
                        <a:ea typeface="+mj-ea"/>
                      </a:endParaRPr>
                    </a:p>
                  </a:txBody>
                  <a:tcPr marL="91073" marR="910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endParaRPr kumimoji="1" lang="ja-JP" altLang="en-US" sz="1200" b="1" dirty="0">
                        <a:latin typeface="+mj-ea"/>
                        <a:ea typeface="+mj-ea"/>
                      </a:endParaRPr>
                    </a:p>
                  </a:txBody>
                  <a:tcPr marL="91073" marR="91073" marT="0" marB="0" anchor="ctr">
                    <a:lnT w="12700" cap="flat" cmpd="sng" algn="ctr">
                      <a:solidFill>
                        <a:schemeClr val="tx1"/>
                      </a:solidFill>
                      <a:prstDash val="solid"/>
                      <a:round/>
                      <a:headEnd type="none" w="med" len="med"/>
                      <a:tailEnd type="none" w="med" len="med"/>
                    </a:lnT>
                    <a:solidFill>
                      <a:schemeClr val="accent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kern="1200" dirty="0" smtClean="0">
                        <a:solidFill>
                          <a:schemeClr val="tx1"/>
                        </a:solidFill>
                        <a:latin typeface="+mj-ea"/>
                        <a:ea typeface="+mn-ea"/>
                        <a:cs typeface="+mn-cs"/>
                      </a:endParaRPr>
                    </a:p>
                  </a:txBody>
                  <a:tcPr marL="91073" marR="91073" marT="0" marB="0" anchor="ctr">
                    <a:lnT w="12700" cap="flat" cmpd="sng" algn="ctr">
                      <a:solidFill>
                        <a:schemeClr val="tx1"/>
                      </a:solidFill>
                      <a:prstDash val="solid"/>
                      <a:round/>
                      <a:headEnd type="none" w="med" len="med"/>
                      <a:tailEnd type="none" w="med" len="med"/>
                    </a:lnT>
                    <a:solidFill>
                      <a:schemeClr val="accent2">
                        <a:lumMod val="40000"/>
                        <a:lumOff val="60000"/>
                      </a:schemeClr>
                    </a:solidFill>
                  </a:tcPr>
                </a:tc>
                <a:tc hMerge="1">
                  <a:txBody>
                    <a:bodyPr/>
                    <a:lstStyle/>
                    <a:p>
                      <a:pPr algn="ctr"/>
                      <a:endParaRPr kumimoji="1" lang="ja-JP" altLang="en-US" sz="1200" b="1" dirty="0">
                        <a:latin typeface="+mj-ea"/>
                        <a:ea typeface="+mj-ea"/>
                      </a:endParaRPr>
                    </a:p>
                  </a:txBody>
                  <a:tcPr marL="91073" marR="91073" marT="0" marB="0" anchor="ctr">
                    <a:lnT w="12700" cap="flat" cmpd="sng" algn="ctr">
                      <a:solidFill>
                        <a:schemeClr val="tx1"/>
                      </a:solidFill>
                      <a:prstDash val="solid"/>
                      <a:round/>
                      <a:headEnd type="none" w="med" len="med"/>
                      <a:tailEnd type="none" w="med" len="med"/>
                    </a:lnT>
                    <a:solidFill>
                      <a:schemeClr val="accent2">
                        <a:lumMod val="40000"/>
                        <a:lumOff val="60000"/>
                      </a:schemeClr>
                    </a:solidFill>
                  </a:tcPr>
                </a:tc>
                <a:tc hMerge="1">
                  <a:txBody>
                    <a:bodyPr/>
                    <a:lstStyle/>
                    <a:p>
                      <a:pPr algn="ctr"/>
                      <a:endParaRPr kumimoji="1" lang="ja-JP" altLang="en-US" sz="1200" b="1" dirty="0">
                        <a:latin typeface="+mj-ea"/>
                        <a:ea typeface="+mj-ea"/>
                      </a:endParaRPr>
                    </a:p>
                  </a:txBody>
                  <a:tcPr marL="91073" marR="91073" marT="0" marB="0" anchor="ctr">
                    <a:lnT w="12700" cap="flat" cmpd="sng" algn="ctr">
                      <a:solidFill>
                        <a:schemeClr val="tx1"/>
                      </a:solidFill>
                      <a:prstDash val="solid"/>
                      <a:round/>
                      <a:headEnd type="none" w="med" len="med"/>
                      <a:tailEnd type="none" w="med" len="med"/>
                    </a:lnT>
                    <a:solidFill>
                      <a:schemeClr val="accent2">
                        <a:lumMod val="40000"/>
                        <a:lumOff val="60000"/>
                      </a:schemeClr>
                    </a:solidFill>
                  </a:tcPr>
                </a:tc>
                <a:tc hMerge="1">
                  <a:txBody>
                    <a:bodyPr/>
                    <a:lstStyle/>
                    <a:p>
                      <a:pPr algn="ctr"/>
                      <a:endParaRPr kumimoji="1" lang="ja-JP" altLang="en-US" sz="1200" b="1" dirty="0">
                        <a:latin typeface="+mj-ea"/>
                        <a:ea typeface="+mj-ea"/>
                      </a:endParaRPr>
                    </a:p>
                  </a:txBody>
                  <a:tcPr marL="91073" marR="91073" marT="0" marB="0" anchor="ctr">
                    <a:lnT w="12700" cap="flat" cmpd="sng" algn="ctr">
                      <a:solidFill>
                        <a:schemeClr val="tx1"/>
                      </a:solidFill>
                      <a:prstDash val="solid"/>
                      <a:round/>
                      <a:headEnd type="none" w="med" len="med"/>
                      <a:tailEnd type="none" w="med" len="med"/>
                    </a:lnT>
                    <a:solidFill>
                      <a:schemeClr val="accent2">
                        <a:lumMod val="40000"/>
                        <a:lumOff val="60000"/>
                      </a:schemeClr>
                    </a:solidFill>
                  </a:tcPr>
                </a:tc>
                <a:tc hMerge="1">
                  <a:txBody>
                    <a:bodyPr/>
                    <a:lstStyle/>
                    <a:p>
                      <a:pPr algn="ctr"/>
                      <a:endParaRPr kumimoji="1" lang="ja-JP" altLang="en-US" sz="1200" b="1" dirty="0">
                        <a:latin typeface="+mj-ea"/>
                        <a:ea typeface="+mj-ea"/>
                      </a:endParaRPr>
                    </a:p>
                  </a:txBody>
                  <a:tcPr marL="91073" marR="91073" marT="0" marB="0" anchor="ctr">
                    <a:lnT w="12700" cap="flat" cmpd="sng" algn="ctr">
                      <a:solidFill>
                        <a:schemeClr val="tx1"/>
                      </a:solidFill>
                      <a:prstDash val="solid"/>
                      <a:round/>
                      <a:headEnd type="none" w="med" len="med"/>
                      <a:tailEnd type="none" w="med" len="med"/>
                    </a:lnT>
                    <a:solidFill>
                      <a:schemeClr val="accent2">
                        <a:lumMod val="40000"/>
                        <a:lumOff val="60000"/>
                      </a:schemeClr>
                    </a:solidFill>
                  </a:tcPr>
                </a:tc>
                <a:tc hMerge="1">
                  <a:txBody>
                    <a:bodyPr/>
                    <a:lstStyle/>
                    <a:p>
                      <a:pPr algn="ctr"/>
                      <a:endParaRPr kumimoji="1" lang="ja-JP" altLang="en-US" sz="1200" b="1" dirty="0">
                        <a:latin typeface="+mj-ea"/>
                        <a:ea typeface="+mj-ea"/>
                      </a:endParaRPr>
                    </a:p>
                  </a:txBody>
                  <a:tcPr marL="91073" marR="91073" marT="0" marB="0" anchor="ctr">
                    <a:lnT w="12700" cap="flat" cmpd="sng" algn="ctr">
                      <a:solidFill>
                        <a:schemeClr val="tx1"/>
                      </a:solidFill>
                      <a:prstDash val="solid"/>
                      <a:round/>
                      <a:headEnd type="none" w="med" len="med"/>
                      <a:tailEnd type="none" w="med" len="med"/>
                    </a:lnT>
                    <a:solidFill>
                      <a:schemeClr val="accent2">
                        <a:lumMod val="40000"/>
                        <a:lumOff val="60000"/>
                      </a:schemeClr>
                    </a:solidFill>
                  </a:tcPr>
                </a:tc>
                <a:tc>
                  <a:txBody>
                    <a:bodyPr/>
                    <a:lstStyle/>
                    <a:p>
                      <a:pPr algn="ctr"/>
                      <a:r>
                        <a:rPr kumimoji="1" lang="ja-JP" altLang="en-US" sz="1200" b="1" dirty="0" smtClean="0">
                          <a:latin typeface="+mj-ea"/>
                          <a:ea typeface="+mj-ea"/>
                        </a:rPr>
                        <a:t>令和４年度</a:t>
                      </a:r>
                      <a:endParaRPr kumimoji="1" lang="ja-JP" altLang="en-US" sz="1200" b="1" dirty="0">
                        <a:latin typeface="+mj-ea"/>
                        <a:ea typeface="+mj-ea"/>
                      </a:endParaRPr>
                    </a:p>
                  </a:txBody>
                  <a:tcPr marL="91073" marR="910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63268726"/>
                  </a:ext>
                </a:extLst>
              </a:tr>
              <a:tr h="276090">
                <a:tc vMerge="1">
                  <a:txBody>
                    <a:bodyPr/>
                    <a:lstStyle/>
                    <a:p>
                      <a:endParaRPr kumimoji="1" lang="ja-JP" altLang="en-US" sz="1800" dirty="0"/>
                    </a:p>
                  </a:txBody>
                  <a:tcPr marL="91073" marR="91073" marT="0" marB="0">
                    <a:lnL w="12700" cap="flat" cmpd="sng" algn="ctr">
                      <a:solidFill>
                        <a:schemeClr val="tx1"/>
                      </a:solidFill>
                      <a:prstDash val="solid"/>
                      <a:round/>
                      <a:headEnd type="none" w="med" len="med"/>
                      <a:tailEnd type="none" w="med" len="med"/>
                    </a:lnL>
                    <a:lnBlToTr w="12700" cap="flat" cmpd="sng" algn="ctr">
                      <a:solidFill>
                        <a:schemeClr val="tx1"/>
                      </a:solidFill>
                      <a:prstDash val="solid"/>
                      <a:round/>
                      <a:headEnd type="none" w="med" len="med"/>
                      <a:tailEnd type="none" w="med" len="med"/>
                    </a:lnBlToTr>
                    <a:noFill/>
                  </a:tcPr>
                </a:tc>
                <a:tc>
                  <a:txBody>
                    <a:bodyPr/>
                    <a:lstStyle/>
                    <a:p>
                      <a:pPr algn="ctr"/>
                      <a:r>
                        <a:rPr kumimoji="1" lang="en-US" altLang="ja-JP" sz="1200" b="1" dirty="0" smtClean="0">
                          <a:latin typeface="+mj-ea"/>
                          <a:ea typeface="+mj-ea"/>
                        </a:rPr>
                        <a:t>8</a:t>
                      </a:r>
                      <a:r>
                        <a:rPr kumimoji="1" lang="ja-JP" altLang="en-US" sz="1200" b="1" dirty="0" smtClean="0">
                          <a:latin typeface="+mj-ea"/>
                          <a:ea typeface="+mj-ea"/>
                        </a:rPr>
                        <a:t>月</a:t>
                      </a:r>
                      <a:endParaRPr kumimoji="1" lang="ja-JP" altLang="en-US" sz="1200" b="1" dirty="0">
                        <a:latin typeface="+mj-ea"/>
                        <a:ea typeface="+mj-ea"/>
                      </a:endParaRPr>
                    </a:p>
                  </a:txBody>
                  <a:tcPr marL="91073" marR="910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200" b="1" dirty="0" smtClean="0">
                          <a:latin typeface="+mj-ea"/>
                          <a:ea typeface="+mj-ea"/>
                        </a:rPr>
                        <a:t>９月</a:t>
                      </a:r>
                      <a:endParaRPr kumimoji="1" lang="ja-JP" altLang="en-US" sz="1200" b="1" dirty="0">
                        <a:latin typeface="+mj-ea"/>
                        <a:ea typeface="+mj-ea"/>
                      </a:endParaRPr>
                    </a:p>
                  </a:txBody>
                  <a:tcPr marL="91073" marR="91073"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tx1"/>
                          </a:solidFill>
                          <a:latin typeface="+mj-ea"/>
                          <a:ea typeface="+mn-ea"/>
                          <a:cs typeface="+mn-cs"/>
                        </a:rPr>
                        <a:t>10</a:t>
                      </a:r>
                      <a:r>
                        <a:rPr kumimoji="1" lang="ja-JP" altLang="en-US" sz="1200" b="1" kern="1200" dirty="0" smtClean="0">
                          <a:solidFill>
                            <a:schemeClr val="tx1"/>
                          </a:solidFill>
                          <a:latin typeface="+mj-ea"/>
                          <a:ea typeface="+mn-ea"/>
                          <a:cs typeface="+mn-cs"/>
                        </a:rPr>
                        <a:t>月</a:t>
                      </a:r>
                    </a:p>
                  </a:txBody>
                  <a:tcPr marL="91073" marR="91073"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200" b="1" dirty="0" smtClean="0">
                          <a:latin typeface="+mj-ea"/>
                          <a:ea typeface="+mj-ea"/>
                        </a:rPr>
                        <a:t>11</a:t>
                      </a:r>
                      <a:r>
                        <a:rPr kumimoji="1" lang="ja-JP" altLang="en-US" sz="1200" b="1" dirty="0" smtClean="0">
                          <a:latin typeface="+mj-ea"/>
                          <a:ea typeface="+mj-ea"/>
                        </a:rPr>
                        <a:t>月</a:t>
                      </a:r>
                      <a:endParaRPr kumimoji="1" lang="ja-JP" altLang="en-US" sz="1200" b="1" dirty="0">
                        <a:latin typeface="+mj-ea"/>
                        <a:ea typeface="+mj-ea"/>
                      </a:endParaRPr>
                    </a:p>
                  </a:txBody>
                  <a:tcPr marL="91073" marR="91073"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200" b="1" dirty="0" smtClean="0">
                          <a:latin typeface="+mj-ea"/>
                          <a:ea typeface="+mj-ea"/>
                        </a:rPr>
                        <a:t>12</a:t>
                      </a:r>
                      <a:r>
                        <a:rPr kumimoji="1" lang="ja-JP" altLang="en-US" sz="1200" b="1" dirty="0" smtClean="0">
                          <a:latin typeface="+mj-ea"/>
                          <a:ea typeface="+mj-ea"/>
                        </a:rPr>
                        <a:t>月</a:t>
                      </a:r>
                      <a:endParaRPr kumimoji="1" lang="ja-JP" altLang="en-US" sz="1200" b="1" dirty="0">
                        <a:latin typeface="+mj-ea"/>
                        <a:ea typeface="+mj-ea"/>
                      </a:endParaRPr>
                    </a:p>
                  </a:txBody>
                  <a:tcPr marL="91073" marR="91073"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200" b="1" dirty="0" smtClean="0">
                          <a:latin typeface="+mj-ea"/>
                          <a:ea typeface="+mj-ea"/>
                        </a:rPr>
                        <a:t>１月</a:t>
                      </a:r>
                      <a:endParaRPr kumimoji="1" lang="ja-JP" altLang="en-US" sz="1200" b="1" dirty="0">
                        <a:latin typeface="+mj-ea"/>
                        <a:ea typeface="+mj-ea"/>
                      </a:endParaRPr>
                    </a:p>
                  </a:txBody>
                  <a:tcPr marL="91073" marR="91073"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200" b="1" dirty="0" smtClean="0">
                          <a:latin typeface="+mj-ea"/>
                          <a:ea typeface="+mj-ea"/>
                        </a:rPr>
                        <a:t>２月</a:t>
                      </a:r>
                      <a:endParaRPr kumimoji="1" lang="ja-JP" altLang="en-US" sz="1200" b="1" dirty="0">
                        <a:latin typeface="+mj-ea"/>
                        <a:ea typeface="+mj-ea"/>
                      </a:endParaRPr>
                    </a:p>
                  </a:txBody>
                  <a:tcPr marL="91073" marR="91073"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200" b="1" dirty="0" smtClean="0">
                          <a:latin typeface="+mj-ea"/>
                          <a:ea typeface="+mj-ea"/>
                        </a:rPr>
                        <a:t>３月</a:t>
                      </a:r>
                      <a:endParaRPr kumimoji="1" lang="ja-JP" altLang="en-US" sz="1200" b="1" dirty="0">
                        <a:latin typeface="+mj-ea"/>
                        <a:ea typeface="+mj-ea"/>
                      </a:endParaRPr>
                    </a:p>
                  </a:txBody>
                  <a:tcPr marL="91073" marR="91073"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200" b="1" dirty="0" smtClean="0">
                          <a:latin typeface="+mj-ea"/>
                          <a:ea typeface="+mj-ea"/>
                        </a:rPr>
                        <a:t>４月</a:t>
                      </a:r>
                      <a:endParaRPr kumimoji="1" lang="ja-JP" altLang="en-US" sz="1200" b="1" dirty="0">
                        <a:latin typeface="+mj-ea"/>
                        <a:ea typeface="+mj-ea"/>
                      </a:endParaRPr>
                    </a:p>
                  </a:txBody>
                  <a:tcPr marL="91073" marR="910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1498635">
                <a:tc>
                  <a:txBody>
                    <a:bodyPr/>
                    <a:lstStyle/>
                    <a:p>
                      <a:pPr algn="ctr"/>
                      <a:r>
                        <a:rPr kumimoji="1" lang="ja-JP" altLang="en-US" sz="1200" b="1" dirty="0" smtClean="0"/>
                        <a:t>内閣官房</a:t>
                      </a:r>
                      <a:endParaRPr kumimoji="1" lang="en-US" altLang="ja-JP" sz="1200" b="1" dirty="0" smtClean="0"/>
                    </a:p>
                    <a:p>
                      <a:pPr algn="ctr"/>
                      <a:r>
                        <a:rPr kumimoji="1" lang="ja-JP" altLang="en-US" sz="1200" b="1" dirty="0" smtClean="0"/>
                        <a:t>内閣府</a:t>
                      </a:r>
                    </a:p>
                  </a:txBody>
                  <a:tcPr marL="36000" marR="36000" marT="45536" marB="4553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800" dirty="0"/>
                    </a:p>
                  </a:txBody>
                  <a:tcPr marL="91073" marR="91073" marT="45536" marB="45536">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marL="91073" marR="91073" marT="45536" marB="45536">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marL="91073" marR="91073" marT="45536" marB="45536">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marL="91073" marR="91073" marT="45536" marB="45536">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marL="91073" marR="91073" marT="45536" marB="45536">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marL="91073" marR="91073" marT="45536" marB="45536">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marL="91073" marR="91073" marT="45536" marB="45536">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marL="91073" marR="91073" marT="45536" marB="45536">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marL="91073" marR="91073" marT="45536" marB="455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829093">
                <a:tc>
                  <a:txBody>
                    <a:bodyPr/>
                    <a:lstStyle/>
                    <a:p>
                      <a:pPr algn="ctr"/>
                      <a:r>
                        <a:rPr kumimoji="1" lang="ja-JP" altLang="en-US" sz="1200" b="1" dirty="0" smtClean="0"/>
                        <a:t>市町村</a:t>
                      </a:r>
                      <a:endParaRPr kumimoji="1" lang="en-US" altLang="ja-JP" sz="1200" b="1" dirty="0" smtClean="0"/>
                    </a:p>
                  </a:txBody>
                  <a:tcPr marL="36000" marR="36000" marT="45536" marB="4553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800" dirty="0"/>
                    </a:p>
                  </a:txBody>
                  <a:tcPr marL="91073" marR="91073" marT="45536" marB="45536">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marL="91073" marR="91073" marT="45536" marB="45536">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marL="91073" marR="91073" marT="45536" marB="45536">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marL="91073" marR="91073" marT="45536" marB="45536">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marL="91073" marR="91073" marT="45536" marB="45536">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marL="91073" marR="91073" marT="45536" marB="45536">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marL="91073" marR="91073" marT="45536" marB="45536">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marL="91073" marR="91073" marT="45536" marB="45536">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marL="91073" marR="91073" marT="45536" marB="455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29093">
                <a:tc>
                  <a:txBody>
                    <a:bodyPr/>
                    <a:lstStyle/>
                    <a:p>
                      <a:pPr algn="ctr"/>
                      <a:r>
                        <a:rPr kumimoji="1" lang="ja-JP" altLang="en-US" sz="1100" b="1" dirty="0" smtClean="0"/>
                        <a:t>民　間</a:t>
                      </a:r>
                      <a:endParaRPr kumimoji="1" lang="en-US" altLang="ja-JP" sz="1100" b="1" dirty="0" smtClean="0"/>
                    </a:p>
                    <a:p>
                      <a:pPr algn="ctr"/>
                      <a:r>
                        <a:rPr kumimoji="1" lang="ja-JP" altLang="en-US" sz="1100" b="1" dirty="0" smtClean="0"/>
                        <a:t>企業等</a:t>
                      </a:r>
                      <a:endParaRPr kumimoji="1" lang="en-US" altLang="ja-JP" sz="1100" b="1" dirty="0" smtClean="0"/>
                    </a:p>
                  </a:txBody>
                  <a:tcPr marL="36000" marR="36000" marT="45536" marB="4553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800" dirty="0"/>
                    </a:p>
                  </a:txBody>
                  <a:tcPr marL="91073" marR="91073" marT="45536" marB="45536">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marL="91073" marR="91073" marT="45536" marB="45536">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marL="91073" marR="91073" marT="45536" marB="45536">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marL="91073" marR="91073" marT="45536" marB="45536">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marL="91073" marR="91073" marT="45536" marB="45536">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marL="91073" marR="91073" marT="45536" marB="45536">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marL="91073" marR="91073" marT="45536" marB="45536">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marL="91073" marR="91073" marT="45536" marB="45536">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marL="91073" marR="91073" marT="45536" marB="455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 name="正方形/長方形 5"/>
          <p:cNvSpPr/>
          <p:nvPr/>
        </p:nvSpPr>
        <p:spPr>
          <a:xfrm>
            <a:off x="4756411" y="1679491"/>
            <a:ext cx="3245983" cy="399600"/>
          </a:xfrm>
          <a:prstGeom prst="rect">
            <a:avLst/>
          </a:prstGeom>
          <a:ln/>
        </p:spPr>
        <p:style>
          <a:lnRef idx="1">
            <a:schemeClr val="accent6"/>
          </a:lnRef>
          <a:fillRef idx="2">
            <a:schemeClr val="accent6"/>
          </a:fillRef>
          <a:effectRef idx="1">
            <a:schemeClr val="accent6"/>
          </a:effectRef>
          <a:fontRef idx="minor">
            <a:schemeClr val="dk1"/>
          </a:fontRef>
        </p:style>
        <p:txBody>
          <a:bodyPr lIns="36000" tIns="45715" rIns="36000" bIns="45715"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マッチング支援</a:t>
            </a:r>
            <a:endParaRPr kumimoji="1" lang="en-US" altLang="ja-JP" sz="1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en-US" altLang="ja-JP"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a:t>
            </a:r>
            <a:r>
              <a:rPr kumimoji="1" lang="ja-JP" altLang="en-US" sz="10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月下旬～３月上旬）</a:t>
            </a:r>
            <a:endParaRPr kumimoji="1" lang="en-US" altLang="ja-JP" sz="1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8" name="テキスト ボックス 7"/>
          <p:cNvSpPr txBox="1"/>
          <p:nvPr/>
        </p:nvSpPr>
        <p:spPr>
          <a:xfrm>
            <a:off x="2585865" y="3349059"/>
            <a:ext cx="1688391" cy="400110"/>
          </a:xfrm>
          <a:prstGeom prst="rect">
            <a:avLst/>
          </a:prstGeom>
        </p:spPr>
        <p:style>
          <a:lnRef idx="1">
            <a:schemeClr val="accent4"/>
          </a:lnRef>
          <a:fillRef idx="2">
            <a:schemeClr val="accent4"/>
          </a:fillRef>
          <a:effectRef idx="1">
            <a:schemeClr val="accent4"/>
          </a:effectRef>
          <a:fontRef idx="minor">
            <a:schemeClr val="dk1"/>
          </a:fontRef>
        </p:style>
        <p:txBody>
          <a:bodyPr wrap="square" lIns="36000" rIns="3600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派遣希望の提出</a:t>
            </a:r>
            <a:endParaRPr kumimoji="1" lang="en-US" altLang="ja-JP"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9</a:t>
            </a:r>
            <a:r>
              <a:rPr kumimoji="1" lang="ja-JP" altLang="en-US"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月下旬～</a:t>
            </a:r>
            <a:r>
              <a:rPr kumimoji="1" lang="en-US" altLang="ja-JP"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a:t>
            </a:r>
            <a:r>
              <a:rPr kumimoji="1" lang="ja-JP" altLang="en-US"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月上旬）</a:t>
            </a:r>
            <a:endParaRPr kumimoji="1" lang="en-US" altLang="ja-JP"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0" name="テキスト ボックス 9"/>
          <p:cNvSpPr txBox="1"/>
          <p:nvPr/>
        </p:nvSpPr>
        <p:spPr>
          <a:xfrm>
            <a:off x="8877300" y="3709692"/>
            <a:ext cx="992840" cy="246221"/>
          </a:xfrm>
          <a:prstGeom prst="rect">
            <a:avLst/>
          </a:prstGeom>
        </p:spPr>
        <p:style>
          <a:lnRef idx="1">
            <a:schemeClr val="accent4"/>
          </a:lnRef>
          <a:fillRef idx="2">
            <a:schemeClr val="accent4"/>
          </a:fillRef>
          <a:effectRef idx="1">
            <a:schemeClr val="accent4"/>
          </a:effectRef>
          <a:fontRef idx="minor">
            <a:schemeClr val="dk1"/>
          </a:fontRef>
        </p:style>
        <p:txBody>
          <a:bodyPr wrap="square" lIns="36000" rIns="3600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派遣</a:t>
            </a:r>
            <a:endParaRPr kumimoji="1" lang="en-US" altLang="ja-JP" sz="1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2" name="テキスト ボックス 11"/>
          <p:cNvSpPr txBox="1"/>
          <p:nvPr/>
        </p:nvSpPr>
        <p:spPr>
          <a:xfrm>
            <a:off x="4756411" y="5582516"/>
            <a:ext cx="3245982" cy="400110"/>
          </a:xfrm>
          <a:prstGeom prst="rect">
            <a:avLst/>
          </a:prstGeom>
        </p:spPr>
        <p:style>
          <a:lnRef idx="1">
            <a:schemeClr val="accent1"/>
          </a:lnRef>
          <a:fillRef idx="2">
            <a:schemeClr val="accent1"/>
          </a:fillRef>
          <a:effectRef idx="1">
            <a:schemeClr val="accent1"/>
          </a:effectRef>
          <a:fontRef idx="minor">
            <a:schemeClr val="dk1"/>
          </a:fontRef>
        </p:style>
        <p:txBody>
          <a:bodyPr wrap="square" lIns="0" rIns="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市町村と民間企業等とで調整</a:t>
            </a:r>
            <a:endParaRPr kumimoji="1" lang="en-US" altLang="ja-JP"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a:t>
            </a:r>
            <a:r>
              <a:rPr kumimoji="1" lang="ja-JP" altLang="en-US"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月下旬～３月上旬）</a:t>
            </a:r>
            <a:endParaRPr kumimoji="1" lang="en-US" altLang="ja-JP"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9" name="ひし形 18"/>
          <p:cNvSpPr/>
          <p:nvPr/>
        </p:nvSpPr>
        <p:spPr>
          <a:xfrm>
            <a:off x="2568621" y="1515668"/>
            <a:ext cx="108000" cy="108000"/>
          </a:xfrm>
          <a:prstGeom prst="diamond">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0" name="テキスト ボックス 19"/>
          <p:cNvSpPr txBox="1"/>
          <p:nvPr/>
        </p:nvSpPr>
        <p:spPr>
          <a:xfrm>
            <a:off x="1857919" y="1774834"/>
            <a:ext cx="1285363" cy="534368"/>
          </a:xfrm>
          <a:prstGeom prst="rect">
            <a:avLst/>
          </a:prstGeom>
          <a:solidFill>
            <a:schemeClr val="bg1"/>
          </a:solidFill>
        </p:spPr>
        <p:txBody>
          <a:bodyPr wrap="square" lIns="0" tIns="36000" rIns="0" bIns="3600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9</a:t>
            </a:r>
            <a:r>
              <a:rPr kumimoji="1" lang="ja-JP" altLang="en-US" sz="10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月下旬）</a:t>
            </a:r>
            <a:endParaRPr kumimoji="1" lang="ja-JP" altLang="en-US" sz="1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派遣概要の</a:t>
            </a:r>
            <a:r>
              <a:rPr kumimoji="1" lang="ja-JP" altLang="en-US" sz="10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公表</a:t>
            </a:r>
            <a:endParaRPr kumimoji="1" lang="en-US" altLang="ja-JP" sz="10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協力情報</a:t>
            </a:r>
            <a:r>
              <a:rPr kumimoji="1" lang="ja-JP" altLang="en-US" sz="1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リスト</a:t>
            </a:r>
            <a:r>
              <a:rPr kumimoji="1" lang="ja-JP" altLang="en-US" sz="10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の提示</a:t>
            </a:r>
            <a:endParaRPr kumimoji="1" lang="ja-JP" altLang="en-US" sz="1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21" name="直線矢印コネクタ 20"/>
          <p:cNvCxnSpPr>
            <a:stCxn id="20" idx="0"/>
          </p:cNvCxnSpPr>
          <p:nvPr/>
        </p:nvCxnSpPr>
        <p:spPr>
          <a:xfrm flipV="1">
            <a:off x="2500601" y="1571760"/>
            <a:ext cx="123537" cy="203074"/>
          </a:xfrm>
          <a:prstGeom prst="straightConnector1">
            <a:avLst/>
          </a:prstGeom>
          <a:ln w="9525">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22" name="ひし形 21"/>
          <p:cNvSpPr/>
          <p:nvPr/>
        </p:nvSpPr>
        <p:spPr>
          <a:xfrm>
            <a:off x="8416562" y="1536124"/>
            <a:ext cx="108000" cy="108000"/>
          </a:xfrm>
          <a:prstGeom prst="diamond">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3" name="テキスト ボックス 22"/>
          <p:cNvSpPr txBox="1"/>
          <p:nvPr/>
        </p:nvSpPr>
        <p:spPr>
          <a:xfrm>
            <a:off x="8514882" y="2002825"/>
            <a:ext cx="912949" cy="534368"/>
          </a:xfrm>
          <a:prstGeom prst="rect">
            <a:avLst/>
          </a:prstGeom>
          <a:solidFill>
            <a:schemeClr val="bg1"/>
          </a:solidFill>
        </p:spPr>
        <p:txBody>
          <a:bodyPr wrap="square" lIns="0" tIns="36000" rIns="0" bIns="3600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３月中旬）</a:t>
            </a:r>
            <a:endParaRPr kumimoji="1" lang="ja-JP" altLang="en-US" sz="1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派遣市町村・</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派遣人材の公表</a:t>
            </a:r>
          </a:p>
        </p:txBody>
      </p:sp>
      <p:cxnSp>
        <p:nvCxnSpPr>
          <p:cNvPr id="24" name="直線矢印コネクタ 23"/>
          <p:cNvCxnSpPr/>
          <p:nvPr/>
        </p:nvCxnSpPr>
        <p:spPr>
          <a:xfrm flipH="1" flipV="1">
            <a:off x="8462001" y="1576523"/>
            <a:ext cx="334830" cy="426302"/>
          </a:xfrm>
          <a:prstGeom prst="straightConnector1">
            <a:avLst/>
          </a:prstGeom>
          <a:ln w="9525">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28" name="ひし形 27"/>
          <p:cNvSpPr/>
          <p:nvPr/>
        </p:nvSpPr>
        <p:spPr>
          <a:xfrm>
            <a:off x="2903148" y="1515668"/>
            <a:ext cx="108000" cy="108000"/>
          </a:xfrm>
          <a:prstGeom prst="diamond">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9" name="テキスト ボックス 28"/>
          <p:cNvSpPr txBox="1"/>
          <p:nvPr/>
        </p:nvSpPr>
        <p:spPr>
          <a:xfrm>
            <a:off x="3247016" y="1886361"/>
            <a:ext cx="1032588" cy="534368"/>
          </a:xfrm>
          <a:prstGeom prst="rect">
            <a:avLst/>
          </a:prstGeom>
          <a:solidFill>
            <a:schemeClr val="bg1"/>
          </a:solidFill>
        </p:spPr>
        <p:txBody>
          <a:bodyPr wrap="square" lIns="0" tIns="36000" rIns="0" bIns="3600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0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10</a:t>
            </a:r>
            <a:r>
              <a:rPr kumimoji="1" lang="ja-JP" altLang="en-US" sz="10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月</a:t>
            </a:r>
            <a:r>
              <a:rPr kumimoji="1" lang="ja-JP" altLang="en-US" sz="1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上旬</a:t>
            </a:r>
            <a:r>
              <a:rPr kumimoji="1" lang="ja-JP" altLang="en-US" sz="10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都道府県等向け</a:t>
            </a:r>
            <a:endParaRPr kumimoji="1" lang="en-US" altLang="ja-JP" sz="10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説明会</a:t>
            </a:r>
          </a:p>
        </p:txBody>
      </p:sp>
      <p:cxnSp>
        <p:nvCxnSpPr>
          <p:cNvPr id="30" name="直線矢印コネクタ 29"/>
          <p:cNvCxnSpPr/>
          <p:nvPr/>
        </p:nvCxnSpPr>
        <p:spPr>
          <a:xfrm flipH="1" flipV="1">
            <a:off x="2964656" y="1571760"/>
            <a:ext cx="395019" cy="314602"/>
          </a:xfrm>
          <a:prstGeom prst="straightConnector1">
            <a:avLst/>
          </a:prstGeom>
          <a:ln w="9525">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820703" y="6221086"/>
            <a:ext cx="1112207" cy="226591"/>
          </a:xfrm>
          <a:prstGeom prst="rect">
            <a:avLst/>
          </a:prstGeom>
          <a:solidFill>
            <a:schemeClr val="bg1"/>
          </a:solidFill>
        </p:spPr>
        <p:txBody>
          <a:bodyPr wrap="square" lIns="0" tIns="36000" rIns="0" bIns="3600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協力情報リスト提出</a:t>
            </a:r>
            <a:endParaRPr kumimoji="1" lang="ja-JP" altLang="en-US" sz="1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49" name="直線矢印コネクタ 48"/>
          <p:cNvCxnSpPr/>
          <p:nvPr/>
        </p:nvCxnSpPr>
        <p:spPr>
          <a:xfrm>
            <a:off x="8406441" y="5500328"/>
            <a:ext cx="390390" cy="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1" name="テキスト ボックス 50"/>
          <p:cNvSpPr txBox="1"/>
          <p:nvPr/>
        </p:nvSpPr>
        <p:spPr>
          <a:xfrm>
            <a:off x="8235110" y="5634597"/>
            <a:ext cx="788611" cy="400099"/>
          </a:xfrm>
          <a:prstGeom prst="rect">
            <a:avLst/>
          </a:prstGeom>
          <a:ln/>
        </p:spPr>
        <p:style>
          <a:lnRef idx="1">
            <a:schemeClr val="accent1"/>
          </a:lnRef>
          <a:fillRef idx="2">
            <a:schemeClr val="accent1"/>
          </a:fillRef>
          <a:effectRef idx="1">
            <a:schemeClr val="accent1"/>
          </a:effectRef>
          <a:fontRef idx="minor">
            <a:schemeClr val="dk1"/>
          </a:fontRef>
        </p:style>
        <p:txBody>
          <a:bodyPr wrap="square" lIns="36000" tIns="45715" rIns="36000" bIns="45715"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３月</a:t>
            </a:r>
            <a:r>
              <a:rPr kumimoji="1" lang="ja-JP" altLang="en-US"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下旬</a:t>
            </a:r>
            <a:r>
              <a:rPr kumimoji="1" lang="ja-JP" altLang="en-US"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事前研修</a:t>
            </a:r>
            <a:endParaRPr kumimoji="1" lang="en-US" altLang="ja-JP"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42" name="テキスト ボックス 41"/>
          <p:cNvSpPr txBox="1"/>
          <p:nvPr/>
        </p:nvSpPr>
        <p:spPr>
          <a:xfrm>
            <a:off x="6538018" y="4591816"/>
            <a:ext cx="627550" cy="226591"/>
          </a:xfrm>
          <a:prstGeom prst="rect">
            <a:avLst/>
          </a:prstGeom>
          <a:solidFill>
            <a:schemeClr val="bg1"/>
          </a:solidFill>
        </p:spPr>
        <p:txBody>
          <a:bodyPr wrap="square" lIns="0" tIns="36000" rIns="0" bIns="3600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決定</a:t>
            </a:r>
            <a:endParaRPr kumimoji="1" lang="ja-JP" altLang="en-US"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32" name="直線矢印コネクタ 31"/>
          <p:cNvCxnSpPr/>
          <p:nvPr/>
        </p:nvCxnSpPr>
        <p:spPr>
          <a:xfrm>
            <a:off x="6454913" y="4103045"/>
            <a:ext cx="0" cy="1309746"/>
          </a:xfrm>
          <a:prstGeom prst="straightConnector1">
            <a:avLst/>
          </a:prstGeom>
          <a:ln w="254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36" name="ひし形 35"/>
          <p:cNvSpPr/>
          <p:nvPr/>
        </p:nvSpPr>
        <p:spPr>
          <a:xfrm>
            <a:off x="1878910" y="5575412"/>
            <a:ext cx="108000" cy="108000"/>
          </a:xfrm>
          <a:prstGeom prst="diamond">
            <a:avLst/>
          </a:prstGeom>
          <a:solidFill>
            <a:schemeClr val="tx2">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38" name="テキスト ボックス 37"/>
          <p:cNvSpPr txBox="1"/>
          <p:nvPr/>
        </p:nvSpPr>
        <p:spPr>
          <a:xfrm>
            <a:off x="1717489" y="4893105"/>
            <a:ext cx="959132" cy="534368"/>
          </a:xfrm>
          <a:prstGeom prst="rect">
            <a:avLst/>
          </a:prstGeom>
          <a:solidFill>
            <a:schemeClr val="bg1"/>
          </a:solidFill>
        </p:spPr>
        <p:txBody>
          <a:bodyPr wrap="square" lIns="36000" tIns="36000" rIns="36000" bIns="36000"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0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9</a:t>
            </a:r>
            <a:r>
              <a:rPr kumimoji="1" lang="ja-JP" altLang="en-US" sz="10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月</a:t>
            </a:r>
            <a:r>
              <a:rPr kumimoji="1" lang="ja-JP" altLang="en-US" sz="1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上旬</a:t>
            </a:r>
            <a:r>
              <a:rPr kumimoji="1" lang="ja-JP" altLang="en-US" sz="10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協力情報リスト</a:t>
            </a:r>
            <a:endParaRPr kumimoji="1" lang="en-US" altLang="ja-JP" sz="10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の提出</a:t>
            </a:r>
            <a:endParaRPr kumimoji="1" lang="ja-JP" altLang="en-US" sz="1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39" name="直線矢印コネクタ 38"/>
          <p:cNvCxnSpPr/>
          <p:nvPr/>
        </p:nvCxnSpPr>
        <p:spPr>
          <a:xfrm flipH="1">
            <a:off x="1933580" y="5278456"/>
            <a:ext cx="173296" cy="352481"/>
          </a:xfrm>
          <a:prstGeom prst="straightConnector1">
            <a:avLst/>
          </a:prstGeom>
          <a:ln w="9525">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7234955" y="6221086"/>
            <a:ext cx="1801918" cy="226591"/>
          </a:xfrm>
          <a:prstGeom prst="rect">
            <a:avLst/>
          </a:prstGeom>
          <a:solidFill>
            <a:schemeClr val="bg1"/>
          </a:solidFill>
        </p:spPr>
        <p:txBody>
          <a:bodyPr wrap="square" lIns="0" tIns="36000" rIns="0" bIns="3600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協力情報リスト提出（随時受付）</a:t>
            </a:r>
            <a:endParaRPr kumimoji="1" lang="ja-JP" altLang="en-US" sz="1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40" name="直線矢印コネクタ 39"/>
          <p:cNvCxnSpPr/>
          <p:nvPr/>
        </p:nvCxnSpPr>
        <p:spPr>
          <a:xfrm>
            <a:off x="1986910" y="6166799"/>
            <a:ext cx="7883230" cy="0"/>
          </a:xfrm>
          <a:prstGeom prst="straightConnector1">
            <a:avLst/>
          </a:prstGeom>
          <a:ln w="12700">
            <a:solidFill>
              <a:schemeClr val="tx1"/>
            </a:solidFill>
            <a:prstDash val="dash"/>
            <a:headEnd type="none"/>
            <a:tailEnd type="arrow"/>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p:nvPr/>
        </p:nvCxnSpPr>
        <p:spPr>
          <a:xfrm>
            <a:off x="862196" y="6166799"/>
            <a:ext cx="1124714" cy="0"/>
          </a:xfrm>
          <a:prstGeom prst="straightConnector1">
            <a:avLst/>
          </a:prstGeom>
          <a:ln w="25400">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42532" y="6581001"/>
            <a:ext cx="4685419"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スケジュールは現時点案であり、今後の変更の可能性があり得る。</a:t>
            </a:r>
            <a:endPar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4" name="正方形/長方形 43"/>
          <p:cNvSpPr/>
          <p:nvPr/>
        </p:nvSpPr>
        <p:spPr>
          <a:xfrm>
            <a:off x="25400" y="130695"/>
            <a:ext cx="9844740" cy="45853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lnSpc>
                <a:spcPct val="120000"/>
              </a:lnSpc>
              <a:defRPr/>
            </a:pPr>
            <a:r>
              <a:rPr kumimoji="1" lang="ja-JP" altLang="en-US" b="1" dirty="0" smtClean="0">
                <a:solidFill>
                  <a:prstClr val="white"/>
                </a:solidFill>
                <a:latin typeface="Meiryo UI" panose="020B0604030504040204" pitchFamily="50" charset="-128"/>
                <a:ea typeface="Meiryo UI" panose="020B0604030504040204" pitchFamily="50" charset="-128"/>
              </a:rPr>
              <a:t>令和</a:t>
            </a:r>
            <a:r>
              <a:rPr kumimoji="1" lang="ja-JP" altLang="en-US" b="1" dirty="0">
                <a:solidFill>
                  <a:prstClr val="white"/>
                </a:solidFill>
                <a:latin typeface="Meiryo UI" panose="020B0604030504040204" pitchFamily="50" charset="-128"/>
                <a:ea typeface="Meiryo UI" panose="020B0604030504040204" pitchFamily="50" charset="-128"/>
              </a:rPr>
              <a:t>４</a:t>
            </a:r>
            <a:r>
              <a:rPr kumimoji="1" lang="ja-JP" altLang="en-US" b="1" dirty="0" smtClean="0">
                <a:solidFill>
                  <a:prstClr val="white"/>
                </a:solidFill>
                <a:latin typeface="Meiryo UI" panose="020B0604030504040204" pitchFamily="50" charset="-128"/>
                <a:ea typeface="Meiryo UI" panose="020B0604030504040204" pitchFamily="50" charset="-128"/>
              </a:rPr>
              <a:t>年度</a:t>
            </a:r>
            <a:r>
              <a:rPr kumimoji="1" lang="ja-JP" altLang="en-US" b="1" dirty="0">
                <a:solidFill>
                  <a:prstClr val="white"/>
                </a:solidFill>
                <a:latin typeface="Meiryo UI" panose="020B0604030504040204" pitchFamily="50" charset="-128"/>
                <a:ea typeface="Meiryo UI" panose="020B0604030504040204" pitchFamily="50" charset="-128"/>
              </a:rPr>
              <a:t>民間専門人材派遣に向けた</a:t>
            </a:r>
            <a:r>
              <a:rPr kumimoji="1" lang="ja-JP" altLang="en-US" b="1" dirty="0" smtClean="0">
                <a:solidFill>
                  <a:prstClr val="white"/>
                </a:solidFill>
                <a:latin typeface="Meiryo UI" panose="020B0604030504040204" pitchFamily="50" charset="-128"/>
                <a:ea typeface="Meiryo UI" panose="020B0604030504040204" pitchFamily="50" charset="-128"/>
              </a:rPr>
              <a:t>スケジュール</a:t>
            </a:r>
            <a:endParaRPr kumimoji="1" lang="ja-JP" altLang="en-US" b="1" dirty="0">
              <a:solidFill>
                <a:prstClr val="white"/>
              </a:solidFill>
              <a:latin typeface="Meiryo UI" panose="020B0604030504040204" pitchFamily="50" charset="-128"/>
              <a:ea typeface="Meiryo UI" panose="020B0604030504040204" pitchFamily="50" charset="-128"/>
            </a:endParaRPr>
          </a:p>
        </p:txBody>
      </p:sp>
      <p:sp>
        <p:nvSpPr>
          <p:cNvPr id="45" name="スライド番号プレースホルダー 4"/>
          <p:cNvSpPr>
            <a:spLocks noGrp="1"/>
          </p:cNvSpPr>
          <p:nvPr>
            <p:ph type="sldNum" sz="quarter" idx="4294967295"/>
          </p:nvPr>
        </p:nvSpPr>
        <p:spPr>
          <a:xfrm>
            <a:off x="7756424" y="6570683"/>
            <a:ext cx="2228850"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5329811-CDAE-43F2-9326-4061E8D57151}" type="slidenum">
              <a:rPr kumimoji="1" lang="ja-JP" altLang="en-US" sz="16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60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46" name="テキスト ボックス 45"/>
          <p:cNvSpPr txBox="1"/>
          <p:nvPr/>
        </p:nvSpPr>
        <p:spPr>
          <a:xfrm>
            <a:off x="6454913" y="3693673"/>
            <a:ext cx="2398380" cy="246221"/>
          </a:xfrm>
          <a:prstGeom prst="rect">
            <a:avLst/>
          </a:prstGeom>
          <a:solidFill>
            <a:schemeClr val="accent5">
              <a:lumMod val="20000"/>
              <a:lumOff val="80000"/>
            </a:schemeClr>
          </a:solidFill>
          <a:ln w="15875">
            <a:solidFill>
              <a:srgbClr val="00B0F0"/>
            </a:solidFill>
            <a:prstDash val="dash"/>
          </a:ln>
        </p:spPr>
        <p:style>
          <a:lnRef idx="1">
            <a:schemeClr val="accent4"/>
          </a:lnRef>
          <a:fillRef idx="2">
            <a:schemeClr val="accent4"/>
          </a:fillRef>
          <a:effectRef idx="1">
            <a:schemeClr val="accent4"/>
          </a:effectRef>
          <a:fontRef idx="minor">
            <a:schemeClr val="dk1"/>
          </a:fontRef>
        </p:style>
        <p:txBody>
          <a:bodyPr wrap="square" lIns="36000" rIns="3600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00" b="1" dirty="0" smtClean="0">
                <a:solidFill>
                  <a:prstClr val="black"/>
                </a:solidFill>
                <a:latin typeface="Calibri"/>
                <a:ea typeface="ＭＳ Ｐゴシック" panose="020B0600070205080204" pitchFamily="50" charset="-128"/>
              </a:rPr>
              <a:t>（協議次第で年度内の</a:t>
            </a:r>
            <a:r>
              <a:rPr kumimoji="1" lang="ja-JP" altLang="en-US" sz="10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派遣も可）</a:t>
            </a:r>
            <a:endParaRPr kumimoji="1" lang="en-US" altLang="ja-JP" sz="1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405830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271187" y="477098"/>
            <a:ext cx="7167646" cy="630001"/>
          </a:xfrm>
          <a:prstGeom prst="rect">
            <a:avLst/>
          </a:prstGeom>
          <a:noFill/>
          <a:ln w="12700">
            <a:noFill/>
          </a:ln>
        </p:spPr>
        <p:style>
          <a:lnRef idx="2">
            <a:schemeClr val="dk1"/>
          </a:lnRef>
          <a:fillRef idx="1">
            <a:schemeClr val="lt1"/>
          </a:fillRef>
          <a:effectRef idx="0">
            <a:schemeClr val="dk1"/>
          </a:effectRef>
          <a:fontRef idx="minor">
            <a:schemeClr val="dk1"/>
          </a:fontRef>
        </p:style>
        <p:txBody>
          <a:bodyPr wrap="square" tIns="70499" bIns="35249" rtlCol="0" anchor="ctr" anchorCtr="0">
            <a:spAutoFit/>
          </a:bodyPr>
          <a:lstStyle/>
          <a:p>
            <a:pPr marL="172538" indent="-172538" fontAlgn="base">
              <a:spcBef>
                <a:spcPct val="0"/>
              </a:spcBef>
              <a:spcAft>
                <a:spcPct val="0"/>
              </a:spcAft>
              <a:defRPr/>
            </a:pPr>
            <a:r>
              <a:rPr lang="en-US" altLang="ja-JP" b="1" dirty="0" smtClean="0">
                <a:solidFill>
                  <a:schemeClr val="tx1"/>
                </a:solidFill>
                <a:latin typeface="+mn-ea"/>
              </a:rPr>
              <a:t>【</a:t>
            </a:r>
            <a:r>
              <a:rPr lang="ja-JP" altLang="en-US" b="1" dirty="0" smtClean="0">
                <a:solidFill>
                  <a:schemeClr val="tx1"/>
                </a:solidFill>
                <a:latin typeface="+mn-ea"/>
              </a:rPr>
              <a:t>地方創生人材支援制度等に興味がある</a:t>
            </a:r>
            <a:r>
              <a:rPr lang="ja-JP" altLang="en-US" b="1" dirty="0">
                <a:solidFill>
                  <a:schemeClr val="tx1"/>
                </a:solidFill>
                <a:latin typeface="+mn-ea"/>
              </a:rPr>
              <a:t>理由</a:t>
            </a:r>
            <a:r>
              <a:rPr lang="en-US" altLang="ja-JP" b="1" dirty="0" smtClean="0">
                <a:solidFill>
                  <a:schemeClr val="tx1"/>
                </a:solidFill>
                <a:latin typeface="+mn-ea"/>
              </a:rPr>
              <a:t>】</a:t>
            </a:r>
          </a:p>
          <a:p>
            <a:pPr marL="172538" indent="-172538" fontAlgn="base">
              <a:spcBef>
                <a:spcPct val="0"/>
              </a:spcBef>
              <a:spcAft>
                <a:spcPct val="0"/>
              </a:spcAft>
              <a:defRPr/>
            </a:pPr>
            <a:r>
              <a:rPr lang="ja-JP" altLang="en-US" sz="800" dirty="0">
                <a:solidFill>
                  <a:schemeClr val="tx1"/>
                </a:solidFill>
                <a:latin typeface="+mn-ea"/>
              </a:rPr>
              <a:t>内閣府　令和２年度「民間専門人材の市町村派遣の拡大に向けた調査・伴走支援等業務</a:t>
            </a:r>
            <a:r>
              <a:rPr lang="ja-JP" altLang="en-US" sz="800" dirty="0" smtClean="0">
                <a:solidFill>
                  <a:schemeClr val="tx1"/>
                </a:solidFill>
                <a:latin typeface="+mn-ea"/>
              </a:rPr>
              <a:t>」にて</a:t>
            </a:r>
            <a:r>
              <a:rPr lang="ja-JP" altLang="en-US" sz="800" dirty="0">
                <a:solidFill>
                  <a:schemeClr val="tx1"/>
                </a:solidFill>
                <a:latin typeface="+mn-ea"/>
              </a:rPr>
              <a:t>帝国データバンクの保有する企業</a:t>
            </a:r>
            <a:r>
              <a:rPr lang="ja-JP" altLang="en-US" sz="800" dirty="0" smtClean="0">
                <a:solidFill>
                  <a:schemeClr val="tx1"/>
                </a:solidFill>
                <a:latin typeface="+mn-ea"/>
              </a:rPr>
              <a:t>データベース</a:t>
            </a:r>
            <a:r>
              <a:rPr lang="en-US" altLang="ja-JP" sz="800" dirty="0" smtClean="0">
                <a:solidFill>
                  <a:schemeClr val="tx1"/>
                </a:solidFill>
                <a:latin typeface="+mn-ea"/>
              </a:rPr>
              <a:t>COSMOS</a:t>
            </a:r>
            <a:r>
              <a:rPr lang="ja-JP" altLang="en-US" sz="800" dirty="0">
                <a:solidFill>
                  <a:schemeClr val="tx1"/>
                </a:solidFill>
                <a:latin typeface="+mn-ea"/>
              </a:rPr>
              <a:t>２より</a:t>
            </a:r>
            <a:r>
              <a:rPr lang="ja-JP" altLang="en-US" sz="800" dirty="0" smtClean="0">
                <a:solidFill>
                  <a:schemeClr val="tx1"/>
                </a:solidFill>
                <a:latin typeface="+mn-ea"/>
              </a:rPr>
              <a:t>国内に</a:t>
            </a:r>
            <a:endParaRPr lang="en-US" altLang="ja-JP" sz="800" dirty="0" smtClean="0">
              <a:solidFill>
                <a:schemeClr val="tx1"/>
              </a:solidFill>
              <a:latin typeface="+mn-ea"/>
            </a:endParaRPr>
          </a:p>
          <a:p>
            <a:pPr marL="172538" indent="-172538" fontAlgn="base">
              <a:spcBef>
                <a:spcPct val="0"/>
              </a:spcBef>
              <a:spcAft>
                <a:spcPct val="0"/>
              </a:spcAft>
              <a:defRPr/>
            </a:pPr>
            <a:r>
              <a:rPr lang="ja-JP" altLang="en-US" sz="800" dirty="0" smtClean="0">
                <a:solidFill>
                  <a:schemeClr val="tx1"/>
                </a:solidFill>
                <a:latin typeface="+mn-ea"/>
              </a:rPr>
              <a:t>所在地</a:t>
            </a:r>
            <a:r>
              <a:rPr lang="ja-JP" altLang="en-US" sz="800" dirty="0">
                <a:solidFill>
                  <a:schemeClr val="tx1"/>
                </a:solidFill>
                <a:latin typeface="+mn-ea"/>
              </a:rPr>
              <a:t>を置く企業または事業所</a:t>
            </a:r>
            <a:r>
              <a:rPr lang="ja-JP" altLang="en-US" sz="800" dirty="0" smtClean="0">
                <a:solidFill>
                  <a:schemeClr val="tx1"/>
                </a:solidFill>
                <a:latin typeface="+mn-ea"/>
              </a:rPr>
              <a:t>のうち日本</a:t>
            </a:r>
            <a:r>
              <a:rPr lang="ja-JP" altLang="en-US" sz="800" dirty="0">
                <a:solidFill>
                  <a:schemeClr val="tx1"/>
                </a:solidFill>
                <a:latin typeface="+mn-ea"/>
              </a:rPr>
              <a:t>経済団体連合会・経済同友会に所属する</a:t>
            </a:r>
            <a:r>
              <a:rPr lang="ja-JP" altLang="en-US" sz="800" dirty="0" smtClean="0">
                <a:solidFill>
                  <a:schemeClr val="tx1"/>
                </a:solidFill>
                <a:latin typeface="+mn-ea"/>
              </a:rPr>
              <a:t>企業を</a:t>
            </a:r>
            <a:r>
              <a:rPr lang="ja-JP" altLang="en-US" sz="800" dirty="0">
                <a:solidFill>
                  <a:schemeClr val="tx1"/>
                </a:solidFill>
                <a:latin typeface="+mn-ea"/>
              </a:rPr>
              <a:t>中心に</a:t>
            </a:r>
            <a:r>
              <a:rPr lang="ja-JP" altLang="en-US" sz="800" dirty="0" smtClean="0">
                <a:solidFill>
                  <a:schemeClr val="tx1"/>
                </a:solidFill>
                <a:latin typeface="+mn-ea"/>
              </a:rPr>
              <a:t>抽出した企業に対してアンケート調査を実施（任意回答）</a:t>
            </a:r>
          </a:p>
        </p:txBody>
      </p:sp>
      <p:graphicFrame>
        <p:nvGraphicFramePr>
          <p:cNvPr id="8" name="表 7"/>
          <p:cNvGraphicFramePr>
            <a:graphicFrameLocks noGrp="1"/>
          </p:cNvGraphicFramePr>
          <p:nvPr>
            <p:extLst>
              <p:ext uri="{D42A27DB-BD31-4B8C-83A1-F6EECF244321}">
                <p14:modId xmlns:p14="http://schemas.microsoft.com/office/powerpoint/2010/main" val="1081750311"/>
              </p:ext>
            </p:extLst>
          </p:nvPr>
        </p:nvGraphicFramePr>
        <p:xfrm>
          <a:off x="1449035" y="1284000"/>
          <a:ext cx="7069190" cy="2247392"/>
        </p:xfrm>
        <a:graphic>
          <a:graphicData uri="http://schemas.openxmlformats.org/drawingml/2006/table">
            <a:tbl>
              <a:tblPr>
                <a:tableStyleId>{22838BEF-8BB2-4498-84A7-C5851F593DF1}</a:tableStyleId>
              </a:tblPr>
              <a:tblGrid>
                <a:gridCol w="876497">
                  <a:extLst>
                    <a:ext uri="{9D8B030D-6E8A-4147-A177-3AD203B41FA5}">
                      <a16:colId xmlns:a16="http://schemas.microsoft.com/office/drawing/2014/main" val="20008"/>
                    </a:ext>
                  </a:extLst>
                </a:gridCol>
                <a:gridCol w="537341">
                  <a:extLst>
                    <a:ext uri="{9D8B030D-6E8A-4147-A177-3AD203B41FA5}">
                      <a16:colId xmlns:a16="http://schemas.microsoft.com/office/drawing/2014/main" val="20009"/>
                    </a:ext>
                  </a:extLst>
                </a:gridCol>
                <a:gridCol w="706919">
                  <a:extLst>
                    <a:ext uri="{9D8B030D-6E8A-4147-A177-3AD203B41FA5}">
                      <a16:colId xmlns:a16="http://schemas.microsoft.com/office/drawing/2014/main" val="20000"/>
                    </a:ext>
                  </a:extLst>
                </a:gridCol>
                <a:gridCol w="706919">
                  <a:extLst>
                    <a:ext uri="{9D8B030D-6E8A-4147-A177-3AD203B41FA5}">
                      <a16:colId xmlns:a16="http://schemas.microsoft.com/office/drawing/2014/main" val="20001"/>
                    </a:ext>
                  </a:extLst>
                </a:gridCol>
                <a:gridCol w="706919">
                  <a:extLst>
                    <a:ext uri="{9D8B030D-6E8A-4147-A177-3AD203B41FA5}">
                      <a16:colId xmlns:a16="http://schemas.microsoft.com/office/drawing/2014/main" val="20002"/>
                    </a:ext>
                  </a:extLst>
                </a:gridCol>
                <a:gridCol w="706919">
                  <a:extLst>
                    <a:ext uri="{9D8B030D-6E8A-4147-A177-3AD203B41FA5}">
                      <a16:colId xmlns:a16="http://schemas.microsoft.com/office/drawing/2014/main" val="20003"/>
                    </a:ext>
                  </a:extLst>
                </a:gridCol>
                <a:gridCol w="706919">
                  <a:extLst>
                    <a:ext uri="{9D8B030D-6E8A-4147-A177-3AD203B41FA5}">
                      <a16:colId xmlns:a16="http://schemas.microsoft.com/office/drawing/2014/main" val="20004"/>
                    </a:ext>
                  </a:extLst>
                </a:gridCol>
                <a:gridCol w="706919">
                  <a:extLst>
                    <a:ext uri="{9D8B030D-6E8A-4147-A177-3AD203B41FA5}">
                      <a16:colId xmlns:a16="http://schemas.microsoft.com/office/drawing/2014/main" val="20005"/>
                    </a:ext>
                  </a:extLst>
                </a:gridCol>
                <a:gridCol w="706919">
                  <a:extLst>
                    <a:ext uri="{9D8B030D-6E8A-4147-A177-3AD203B41FA5}">
                      <a16:colId xmlns:a16="http://schemas.microsoft.com/office/drawing/2014/main" val="20006"/>
                    </a:ext>
                  </a:extLst>
                </a:gridCol>
                <a:gridCol w="706919">
                  <a:extLst>
                    <a:ext uri="{9D8B030D-6E8A-4147-A177-3AD203B41FA5}">
                      <a16:colId xmlns:a16="http://schemas.microsoft.com/office/drawing/2014/main" val="20007"/>
                    </a:ext>
                  </a:extLst>
                </a:gridCol>
              </a:tblGrid>
              <a:tr h="868172">
                <a:tc>
                  <a:txBody>
                    <a:bodyPr/>
                    <a:lstStyle/>
                    <a:p>
                      <a:pPr algn="l" fontAlgn="t"/>
                      <a:endParaRPr lang="ja-JP" altLang="en-US" sz="1100" b="1"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tc>
                <a:tc>
                  <a:txBody>
                    <a:bodyPr/>
                    <a:lstStyle/>
                    <a:p>
                      <a:pPr algn="ctr" fontAlgn="t"/>
                      <a:r>
                        <a:rPr lang="ja-JP" altLang="en-US" sz="1100" b="1" i="0" u="none" strike="noStrike" dirty="0">
                          <a:solidFill>
                            <a:srgbClr val="000000"/>
                          </a:solidFill>
                          <a:effectLst/>
                          <a:latin typeface="HGPｺﾞｼｯｸM" panose="020B0600000000000000" pitchFamily="50" charset="-128"/>
                          <a:ea typeface="HGPｺﾞｼｯｸM" panose="020B0600000000000000" pitchFamily="50" charset="-128"/>
                        </a:rPr>
                        <a:t>ｎ</a:t>
                      </a:r>
                    </a:p>
                  </a:txBody>
                  <a:tcPr marL="9525" marR="9525" marT="9525" marB="0" anchor="b"/>
                </a:tc>
                <a:tc>
                  <a:txBody>
                    <a:bodyPr/>
                    <a:lstStyle/>
                    <a:p>
                      <a:pPr algn="l" fontAlgn="t"/>
                      <a:r>
                        <a:rPr lang="ja-JP" altLang="en-US" sz="1100" b="1" u="none" strike="noStrike" dirty="0">
                          <a:effectLst/>
                          <a:latin typeface="HGPｺﾞｼｯｸM" panose="020B0600000000000000" pitchFamily="50" charset="-128"/>
                          <a:ea typeface="HGPｺﾞｼｯｸM" panose="020B0600000000000000" pitchFamily="50" charset="-128"/>
                        </a:rPr>
                        <a:t>ビジネスチャンスの創出に繋げたい</a:t>
                      </a:r>
                      <a:endParaRPr lang="ja-JP" altLang="en-US" sz="1100" b="1"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tc>
                <a:tc>
                  <a:txBody>
                    <a:bodyPr/>
                    <a:lstStyle/>
                    <a:p>
                      <a:pPr algn="l" fontAlgn="t"/>
                      <a:r>
                        <a:rPr lang="en-US" altLang="ja-JP" sz="1100" b="1" u="none" strike="noStrike">
                          <a:effectLst/>
                          <a:latin typeface="HGPｺﾞｼｯｸM" panose="020B0600000000000000" pitchFamily="50" charset="-128"/>
                          <a:ea typeface="HGPｺﾞｼｯｸM" panose="020B0600000000000000" pitchFamily="50" charset="-128"/>
                        </a:rPr>
                        <a:t>CSR</a:t>
                      </a:r>
                      <a:r>
                        <a:rPr lang="ja-JP" altLang="en-US" sz="1100" b="1" u="none" strike="noStrike">
                          <a:effectLst/>
                          <a:latin typeface="HGPｺﾞｼｯｸM" panose="020B0600000000000000" pitchFamily="50" charset="-128"/>
                          <a:ea typeface="HGPｺﾞｼｯｸM" panose="020B0600000000000000" pitchFamily="50" charset="-128"/>
                        </a:rPr>
                        <a:t>の観点から、企業として地方創生に貢献したい</a:t>
                      </a:r>
                      <a:endParaRPr lang="ja-JP" altLang="en-US" sz="1100" b="1"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tc>
                <a:tc>
                  <a:txBody>
                    <a:bodyPr/>
                    <a:lstStyle/>
                    <a:p>
                      <a:pPr algn="l" fontAlgn="t"/>
                      <a:r>
                        <a:rPr lang="ja-JP" altLang="en-US" sz="1100" b="1" u="none" strike="noStrike" dirty="0">
                          <a:effectLst/>
                          <a:latin typeface="HGPｺﾞｼｯｸM" panose="020B0600000000000000" pitchFamily="50" charset="-128"/>
                          <a:ea typeface="HGPｺﾞｼｯｸM" panose="020B0600000000000000" pitchFamily="50" charset="-128"/>
                        </a:rPr>
                        <a:t>人材育成の場として、活用したい</a:t>
                      </a:r>
                      <a:endParaRPr lang="ja-JP" altLang="en-US" sz="1100" b="1"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tc>
                <a:tc>
                  <a:txBody>
                    <a:bodyPr/>
                    <a:lstStyle/>
                    <a:p>
                      <a:pPr algn="l" fontAlgn="t"/>
                      <a:r>
                        <a:rPr lang="ja-JP" altLang="en-US" sz="1100" b="1" u="none" strike="noStrike" dirty="0">
                          <a:effectLst/>
                          <a:latin typeface="HGPｺﾞｼｯｸM" panose="020B0600000000000000" pitchFamily="50" charset="-128"/>
                          <a:ea typeface="HGPｺﾞｼｯｸM" panose="020B0600000000000000" pitchFamily="50" charset="-128"/>
                        </a:rPr>
                        <a:t>シニア人材のセカンドキャリアに繋げたい</a:t>
                      </a:r>
                      <a:endParaRPr lang="ja-JP" altLang="en-US" sz="1100" b="1"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tc>
                <a:tc>
                  <a:txBody>
                    <a:bodyPr/>
                    <a:lstStyle/>
                    <a:p>
                      <a:pPr algn="l" fontAlgn="t"/>
                      <a:r>
                        <a:rPr lang="ja-JP" altLang="en-US" sz="1100" b="1" u="none" strike="noStrike" dirty="0">
                          <a:effectLst/>
                          <a:latin typeface="HGPｺﾞｼｯｸM" panose="020B0600000000000000" pitchFamily="50" charset="-128"/>
                          <a:ea typeface="HGPｺﾞｼｯｸM" panose="020B0600000000000000" pitchFamily="50" charset="-128"/>
                        </a:rPr>
                        <a:t>雇用調整に生かしたい</a:t>
                      </a:r>
                      <a:endParaRPr lang="ja-JP" altLang="en-US" sz="1100" b="1"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tc>
                <a:tc>
                  <a:txBody>
                    <a:bodyPr/>
                    <a:lstStyle/>
                    <a:p>
                      <a:pPr algn="l" fontAlgn="t"/>
                      <a:r>
                        <a:rPr lang="ja-JP" altLang="en-US" sz="1100" b="1" u="none" strike="noStrike" dirty="0">
                          <a:effectLst/>
                          <a:latin typeface="HGPｺﾞｼｯｸM" panose="020B0600000000000000" pitchFamily="50" charset="-128"/>
                          <a:ea typeface="HGPｺﾞｼｯｸM" panose="020B0600000000000000" pitchFamily="50" charset="-128"/>
                        </a:rPr>
                        <a:t>地方自治体との関係を構築したい</a:t>
                      </a:r>
                      <a:endParaRPr lang="ja-JP" altLang="en-US" sz="1100" b="1"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tc>
                <a:tc>
                  <a:txBody>
                    <a:bodyPr/>
                    <a:lstStyle/>
                    <a:p>
                      <a:pPr algn="l" fontAlgn="t"/>
                      <a:r>
                        <a:rPr lang="ja-JP" altLang="en-US" sz="1100" b="1" u="none" strike="noStrike" dirty="0">
                          <a:effectLst/>
                          <a:latin typeface="HGPｺﾞｼｯｸM" panose="020B0600000000000000" pitchFamily="50" charset="-128"/>
                          <a:ea typeface="HGPｺﾞｼｯｸM" panose="020B0600000000000000" pitchFamily="50" charset="-128"/>
                        </a:rPr>
                        <a:t>国との関係を構築したい</a:t>
                      </a:r>
                      <a:endParaRPr lang="ja-JP" altLang="en-US" sz="1100" b="1"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tc>
                <a:tc>
                  <a:txBody>
                    <a:bodyPr/>
                    <a:lstStyle/>
                    <a:p>
                      <a:pPr algn="l" fontAlgn="t"/>
                      <a:r>
                        <a:rPr lang="ja-JP" altLang="en-US" sz="1100" b="1" u="none" strike="noStrike" dirty="0">
                          <a:effectLst/>
                          <a:latin typeface="HGPｺﾞｼｯｸM" panose="020B0600000000000000" pitchFamily="50" charset="-128"/>
                          <a:ea typeface="HGPｺﾞｼｯｸM" panose="020B0600000000000000" pitchFamily="50" charset="-128"/>
                        </a:rPr>
                        <a:t>その他</a:t>
                      </a:r>
                      <a:endParaRPr lang="ja-JP" altLang="en-US" sz="1100" b="1"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tc>
                <a:extLst>
                  <a:ext uri="{0D108BD9-81ED-4DB2-BD59-A6C34878D82A}">
                    <a16:rowId xmlns:a16="http://schemas.microsoft.com/office/drawing/2014/main" val="10000"/>
                  </a:ext>
                </a:extLst>
              </a:tr>
              <a:tr h="344805">
                <a:tc>
                  <a:txBody>
                    <a:bodyPr/>
                    <a:lstStyle/>
                    <a:p>
                      <a:pPr algn="l" fontAlgn="ctr"/>
                      <a:r>
                        <a:rPr lang="ja-JP" altLang="en-US" sz="1100" b="1" i="0" u="none" strike="noStrike" dirty="0">
                          <a:solidFill>
                            <a:srgbClr val="000000"/>
                          </a:solidFill>
                          <a:effectLst/>
                          <a:latin typeface="HGPｺﾞｼｯｸM" panose="020B0600000000000000" pitchFamily="50" charset="-128"/>
                          <a:ea typeface="HGPｺﾞｼｯｸM" panose="020B0600000000000000" pitchFamily="50" charset="-128"/>
                        </a:rPr>
                        <a:t>全体</a:t>
                      </a:r>
                      <a:endParaRPr lang="en-US" altLang="ja-JP" sz="1100" b="1"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noFill/>
                  </a:tcPr>
                </a:tc>
                <a:tc>
                  <a:txBody>
                    <a:bodyPr/>
                    <a:lstStyle/>
                    <a:p>
                      <a:pPr algn="r" fontAlgn="ctr"/>
                      <a:r>
                        <a:rPr lang="en-US" altLang="ja-JP" sz="1100" b="1" i="0" u="none" strike="noStrike" dirty="0">
                          <a:solidFill>
                            <a:srgbClr val="000000"/>
                          </a:solidFill>
                          <a:effectLst/>
                          <a:latin typeface="HGPｺﾞｼｯｸM" panose="020B0600000000000000" pitchFamily="50" charset="-128"/>
                          <a:ea typeface="HGPｺﾞｼｯｸM" panose="020B0600000000000000" pitchFamily="50" charset="-128"/>
                        </a:rPr>
                        <a:t>131</a:t>
                      </a:r>
                    </a:p>
                  </a:txBody>
                  <a:tcPr marL="9525" marR="9525" marT="9525" marB="0" anchor="ctr">
                    <a:noFill/>
                  </a:tcPr>
                </a:tc>
                <a:tc>
                  <a:txBody>
                    <a:bodyPr/>
                    <a:lstStyle/>
                    <a:p>
                      <a:pPr algn="r" fontAlgn="ctr"/>
                      <a:r>
                        <a:rPr lang="en-US" altLang="ja-JP" sz="1100" b="1" u="none" strike="noStrike" dirty="0">
                          <a:effectLst/>
                          <a:latin typeface="HGPｺﾞｼｯｸM" panose="020B0600000000000000" pitchFamily="50" charset="-128"/>
                          <a:ea typeface="HGPｺﾞｼｯｸM" panose="020B0600000000000000" pitchFamily="50" charset="-128"/>
                        </a:rPr>
                        <a:t>10.7</a:t>
                      </a:r>
                      <a:endParaRPr lang="en-US" altLang="ja-JP" sz="1100" b="1"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noFill/>
                  </a:tcPr>
                </a:tc>
                <a:tc>
                  <a:txBody>
                    <a:bodyPr/>
                    <a:lstStyle/>
                    <a:p>
                      <a:pPr algn="r" fontAlgn="ctr"/>
                      <a:r>
                        <a:rPr lang="en-US" altLang="ja-JP" sz="1100" b="1" u="none" strike="noStrike">
                          <a:effectLst/>
                          <a:latin typeface="HGPｺﾞｼｯｸM" panose="020B0600000000000000" pitchFamily="50" charset="-128"/>
                          <a:ea typeface="HGPｺﾞｼｯｸM" panose="020B0600000000000000" pitchFamily="50" charset="-128"/>
                        </a:rPr>
                        <a:t>15.3</a:t>
                      </a:r>
                      <a:endParaRPr lang="en-US" altLang="ja-JP" sz="1100" b="1"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noFill/>
                  </a:tcPr>
                </a:tc>
                <a:tc>
                  <a:txBody>
                    <a:bodyPr/>
                    <a:lstStyle/>
                    <a:p>
                      <a:pPr algn="r" fontAlgn="ctr"/>
                      <a:r>
                        <a:rPr lang="en-US" altLang="ja-JP" sz="1100" b="1" u="none" strike="noStrike" dirty="0">
                          <a:effectLst/>
                          <a:latin typeface="HGPｺﾞｼｯｸM" panose="020B0600000000000000" pitchFamily="50" charset="-128"/>
                          <a:ea typeface="HGPｺﾞｼｯｸM" panose="020B0600000000000000" pitchFamily="50" charset="-128"/>
                        </a:rPr>
                        <a:t>32.8</a:t>
                      </a:r>
                      <a:endParaRPr lang="en-US" altLang="ja-JP" sz="1100" b="1"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noFill/>
                  </a:tcPr>
                </a:tc>
                <a:tc>
                  <a:txBody>
                    <a:bodyPr/>
                    <a:lstStyle/>
                    <a:p>
                      <a:pPr algn="r" fontAlgn="ctr"/>
                      <a:r>
                        <a:rPr lang="en-US" altLang="ja-JP" sz="1100" b="1" u="none" strike="noStrike" dirty="0">
                          <a:effectLst/>
                          <a:latin typeface="HGPｺﾞｼｯｸM" panose="020B0600000000000000" pitchFamily="50" charset="-128"/>
                          <a:ea typeface="HGPｺﾞｼｯｸM" panose="020B0600000000000000" pitchFamily="50" charset="-128"/>
                        </a:rPr>
                        <a:t>16.8</a:t>
                      </a:r>
                      <a:endParaRPr lang="en-US" altLang="ja-JP" sz="1100" b="1"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noFill/>
                  </a:tcPr>
                </a:tc>
                <a:tc>
                  <a:txBody>
                    <a:bodyPr/>
                    <a:lstStyle/>
                    <a:p>
                      <a:pPr algn="r" fontAlgn="ctr"/>
                      <a:r>
                        <a:rPr lang="en-US" altLang="ja-JP" sz="1100" b="1" u="none" strike="noStrike" dirty="0">
                          <a:effectLst/>
                          <a:latin typeface="HGPｺﾞｼｯｸM" panose="020B0600000000000000" pitchFamily="50" charset="-128"/>
                          <a:ea typeface="HGPｺﾞｼｯｸM" panose="020B0600000000000000" pitchFamily="50" charset="-128"/>
                        </a:rPr>
                        <a:t>11.5</a:t>
                      </a:r>
                      <a:endParaRPr lang="en-US" altLang="ja-JP" sz="1100" b="1"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noFill/>
                  </a:tcPr>
                </a:tc>
                <a:tc>
                  <a:txBody>
                    <a:bodyPr/>
                    <a:lstStyle/>
                    <a:p>
                      <a:pPr algn="r" fontAlgn="ctr"/>
                      <a:r>
                        <a:rPr lang="en-US" altLang="ja-JP" sz="1100" b="1" u="none" strike="noStrike" dirty="0">
                          <a:effectLst/>
                          <a:latin typeface="HGPｺﾞｼｯｸM" panose="020B0600000000000000" pitchFamily="50" charset="-128"/>
                          <a:ea typeface="HGPｺﾞｼｯｸM" panose="020B0600000000000000" pitchFamily="50" charset="-128"/>
                        </a:rPr>
                        <a:t>6.1</a:t>
                      </a:r>
                      <a:endParaRPr lang="en-US" altLang="ja-JP" sz="1100" b="1"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noFill/>
                  </a:tcPr>
                </a:tc>
                <a:tc>
                  <a:txBody>
                    <a:bodyPr/>
                    <a:lstStyle/>
                    <a:p>
                      <a:pPr algn="r" fontAlgn="ctr"/>
                      <a:r>
                        <a:rPr lang="en-US" altLang="ja-JP" sz="1100" b="1" u="none" strike="noStrike" dirty="0">
                          <a:effectLst/>
                          <a:latin typeface="HGPｺﾞｼｯｸM" panose="020B0600000000000000" pitchFamily="50" charset="-128"/>
                          <a:ea typeface="HGPｺﾞｼｯｸM" panose="020B0600000000000000" pitchFamily="50" charset="-128"/>
                        </a:rPr>
                        <a:t>3.1</a:t>
                      </a:r>
                      <a:endParaRPr lang="en-US" altLang="ja-JP" sz="1100" b="1"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noFill/>
                  </a:tcPr>
                </a:tc>
                <a:tc>
                  <a:txBody>
                    <a:bodyPr/>
                    <a:lstStyle/>
                    <a:p>
                      <a:pPr algn="r" fontAlgn="ctr"/>
                      <a:r>
                        <a:rPr lang="en-US" altLang="ja-JP" sz="1100" b="1" u="none" strike="noStrike" dirty="0">
                          <a:effectLst/>
                          <a:latin typeface="HGPｺﾞｼｯｸM" panose="020B0600000000000000" pitchFamily="50" charset="-128"/>
                          <a:ea typeface="HGPｺﾞｼｯｸM" panose="020B0600000000000000" pitchFamily="50" charset="-128"/>
                        </a:rPr>
                        <a:t>3.8</a:t>
                      </a:r>
                      <a:endParaRPr lang="en-US" altLang="ja-JP" sz="1100" b="1"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noFill/>
                  </a:tcPr>
                </a:tc>
                <a:extLst>
                  <a:ext uri="{0D108BD9-81ED-4DB2-BD59-A6C34878D82A}">
                    <a16:rowId xmlns:a16="http://schemas.microsoft.com/office/drawing/2014/main" val="10001"/>
                  </a:ext>
                </a:extLst>
              </a:tr>
              <a:tr h="344805">
                <a:tc>
                  <a:txBody>
                    <a:bodyPr/>
                    <a:lstStyle/>
                    <a:p>
                      <a:pPr algn="l" fontAlgn="ctr"/>
                      <a:r>
                        <a:rPr lang="en-US" altLang="ja-JP" sz="1100" b="1" i="0" u="none" strike="noStrike" dirty="0">
                          <a:solidFill>
                            <a:srgbClr val="000000"/>
                          </a:solidFill>
                          <a:effectLst/>
                          <a:latin typeface="HGPｺﾞｼｯｸM" panose="020B0600000000000000" pitchFamily="50" charset="-128"/>
                          <a:ea typeface="HGPｺﾞｼｯｸM" panose="020B0600000000000000" pitchFamily="50" charset="-128"/>
                        </a:rPr>
                        <a:t>1,000</a:t>
                      </a:r>
                      <a:r>
                        <a:rPr lang="ja-JP" altLang="en-US" sz="1100" b="1" i="0" u="none" strike="noStrike" dirty="0">
                          <a:solidFill>
                            <a:srgbClr val="000000"/>
                          </a:solidFill>
                          <a:effectLst/>
                          <a:latin typeface="HGPｺﾞｼｯｸM" panose="020B0600000000000000" pitchFamily="50" charset="-128"/>
                          <a:ea typeface="HGPｺﾞｼｯｸM" panose="020B0600000000000000" pitchFamily="50" charset="-128"/>
                        </a:rPr>
                        <a:t>人未満</a:t>
                      </a:r>
                      <a:endParaRPr lang="en-US" altLang="ja-JP" sz="1100" b="1"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noFill/>
                  </a:tcPr>
                </a:tc>
                <a:tc>
                  <a:txBody>
                    <a:bodyPr/>
                    <a:lstStyle/>
                    <a:p>
                      <a:pPr algn="r" fontAlgn="ctr"/>
                      <a:r>
                        <a:rPr kumimoji="1" lang="en-US" altLang="ja-JP" sz="1100" b="1" i="0" u="none" strike="noStrike" kern="1200" dirty="0">
                          <a:solidFill>
                            <a:srgbClr val="000000"/>
                          </a:solidFill>
                          <a:effectLst/>
                          <a:latin typeface="HGPｺﾞｼｯｸM" panose="020B0600000000000000" pitchFamily="50" charset="-128"/>
                          <a:ea typeface="HGPｺﾞｼｯｸM" panose="020B0600000000000000" pitchFamily="50" charset="-128"/>
                          <a:cs typeface="+mn-cs"/>
                        </a:rPr>
                        <a:t>48</a:t>
                      </a:r>
                    </a:p>
                  </a:txBody>
                  <a:tcPr marL="9525" marR="9525" marT="9525" marB="0" anchor="ctr">
                    <a:noFill/>
                  </a:tcPr>
                </a:tc>
                <a:tc>
                  <a:txBody>
                    <a:bodyPr/>
                    <a:lstStyle/>
                    <a:p>
                      <a:pPr marL="0" algn="r" defTabSz="914400" rtl="0" eaLnBrk="1" fontAlgn="ctr" latinLnBrk="0" hangingPunct="1"/>
                      <a:r>
                        <a:rPr kumimoji="1" lang="en-US" altLang="ja-JP" sz="1100" b="1" u="none" strike="noStrike" kern="1200" dirty="0">
                          <a:solidFill>
                            <a:schemeClr val="dk1"/>
                          </a:solidFill>
                          <a:effectLst/>
                          <a:latin typeface="HGPｺﾞｼｯｸM" panose="020B0600000000000000" pitchFamily="50" charset="-128"/>
                          <a:ea typeface="HGPｺﾞｼｯｸM" panose="020B0600000000000000" pitchFamily="50" charset="-128"/>
                          <a:cs typeface="+mn-cs"/>
                        </a:rPr>
                        <a:t>10.4</a:t>
                      </a:r>
                    </a:p>
                  </a:txBody>
                  <a:tcPr marL="9525" marR="9525" marT="9525" marB="0" anchor="ctr">
                    <a:noFill/>
                  </a:tcPr>
                </a:tc>
                <a:tc>
                  <a:txBody>
                    <a:bodyPr/>
                    <a:lstStyle/>
                    <a:p>
                      <a:pPr marL="0" algn="r" defTabSz="914400" rtl="0" eaLnBrk="1" fontAlgn="ctr" latinLnBrk="0" hangingPunct="1"/>
                      <a:r>
                        <a:rPr kumimoji="1" lang="en-US" altLang="ja-JP" sz="1100" b="1" u="none" strike="noStrike" kern="1200" dirty="0">
                          <a:solidFill>
                            <a:schemeClr val="dk1"/>
                          </a:solidFill>
                          <a:effectLst/>
                          <a:latin typeface="HGPｺﾞｼｯｸM" panose="020B0600000000000000" pitchFamily="50" charset="-128"/>
                          <a:ea typeface="HGPｺﾞｼｯｸM" panose="020B0600000000000000" pitchFamily="50" charset="-128"/>
                          <a:cs typeface="+mn-cs"/>
                        </a:rPr>
                        <a:t>25.0</a:t>
                      </a:r>
                    </a:p>
                  </a:txBody>
                  <a:tcPr marL="9525" marR="9525" marT="9525" marB="0" anchor="ctr">
                    <a:noFill/>
                  </a:tcPr>
                </a:tc>
                <a:tc>
                  <a:txBody>
                    <a:bodyPr/>
                    <a:lstStyle/>
                    <a:p>
                      <a:pPr marL="0" algn="r" defTabSz="914400" rtl="0" eaLnBrk="1" fontAlgn="ctr" latinLnBrk="0" hangingPunct="1"/>
                      <a:r>
                        <a:rPr kumimoji="1" lang="en-US" altLang="ja-JP" sz="1100" b="1" u="none" strike="noStrike" kern="1200" dirty="0">
                          <a:solidFill>
                            <a:schemeClr val="dk1"/>
                          </a:solidFill>
                          <a:effectLst/>
                          <a:latin typeface="HGPｺﾞｼｯｸM" panose="020B0600000000000000" pitchFamily="50" charset="-128"/>
                          <a:ea typeface="HGPｺﾞｼｯｸM" panose="020B0600000000000000" pitchFamily="50" charset="-128"/>
                          <a:cs typeface="+mn-cs"/>
                        </a:rPr>
                        <a:t>27.1</a:t>
                      </a:r>
                    </a:p>
                  </a:txBody>
                  <a:tcPr marL="9525" marR="9525" marT="9525" marB="0" anchor="ctr">
                    <a:noFill/>
                  </a:tcPr>
                </a:tc>
                <a:tc>
                  <a:txBody>
                    <a:bodyPr/>
                    <a:lstStyle/>
                    <a:p>
                      <a:pPr marL="0" algn="r" defTabSz="914400" rtl="0" eaLnBrk="1" fontAlgn="ctr" latinLnBrk="0" hangingPunct="1"/>
                      <a:r>
                        <a:rPr kumimoji="1" lang="en-US" altLang="ja-JP" sz="1100" b="1" u="none" strike="noStrike" kern="1200">
                          <a:solidFill>
                            <a:schemeClr val="dk1"/>
                          </a:solidFill>
                          <a:effectLst/>
                          <a:latin typeface="HGPｺﾞｼｯｸM" panose="020B0600000000000000" pitchFamily="50" charset="-128"/>
                          <a:ea typeface="HGPｺﾞｼｯｸM" panose="020B0600000000000000" pitchFamily="50" charset="-128"/>
                          <a:cs typeface="+mn-cs"/>
                        </a:rPr>
                        <a:t>14.6</a:t>
                      </a:r>
                    </a:p>
                  </a:txBody>
                  <a:tcPr marL="9525" marR="9525" marT="9525" marB="0" anchor="ctr">
                    <a:noFill/>
                  </a:tcPr>
                </a:tc>
                <a:tc>
                  <a:txBody>
                    <a:bodyPr/>
                    <a:lstStyle/>
                    <a:p>
                      <a:pPr marL="0" algn="r" defTabSz="914400" rtl="0" eaLnBrk="1" fontAlgn="ctr" latinLnBrk="0" hangingPunct="1"/>
                      <a:r>
                        <a:rPr kumimoji="1" lang="en-US" altLang="ja-JP" sz="1100" b="1" u="none" strike="noStrike" kern="1200">
                          <a:solidFill>
                            <a:schemeClr val="dk1"/>
                          </a:solidFill>
                          <a:effectLst/>
                          <a:latin typeface="HGPｺﾞｼｯｸM" panose="020B0600000000000000" pitchFamily="50" charset="-128"/>
                          <a:ea typeface="HGPｺﾞｼｯｸM" panose="020B0600000000000000" pitchFamily="50" charset="-128"/>
                          <a:cs typeface="+mn-cs"/>
                        </a:rPr>
                        <a:t>12.5</a:t>
                      </a:r>
                    </a:p>
                  </a:txBody>
                  <a:tcPr marL="9525" marR="9525" marT="9525" marB="0" anchor="ctr">
                    <a:noFill/>
                  </a:tcPr>
                </a:tc>
                <a:tc>
                  <a:txBody>
                    <a:bodyPr/>
                    <a:lstStyle/>
                    <a:p>
                      <a:pPr marL="0" algn="r" defTabSz="914400" rtl="0" eaLnBrk="1" fontAlgn="ctr" latinLnBrk="0" hangingPunct="1"/>
                      <a:r>
                        <a:rPr kumimoji="1" lang="en-US" altLang="ja-JP" sz="1100" b="1" u="none" strike="noStrike" kern="1200">
                          <a:solidFill>
                            <a:schemeClr val="dk1"/>
                          </a:solidFill>
                          <a:effectLst/>
                          <a:latin typeface="HGPｺﾞｼｯｸM" panose="020B0600000000000000" pitchFamily="50" charset="-128"/>
                          <a:ea typeface="HGPｺﾞｼｯｸM" panose="020B0600000000000000" pitchFamily="50" charset="-128"/>
                          <a:cs typeface="+mn-cs"/>
                        </a:rPr>
                        <a:t>6.3</a:t>
                      </a:r>
                    </a:p>
                  </a:txBody>
                  <a:tcPr marL="9525" marR="9525" marT="9525" marB="0" anchor="ctr">
                    <a:noFill/>
                  </a:tcPr>
                </a:tc>
                <a:tc>
                  <a:txBody>
                    <a:bodyPr/>
                    <a:lstStyle/>
                    <a:p>
                      <a:pPr marL="0" algn="r" defTabSz="914400" rtl="0" eaLnBrk="1" fontAlgn="ctr" latinLnBrk="0" hangingPunct="1"/>
                      <a:r>
                        <a:rPr kumimoji="1" lang="en-US" altLang="ja-JP" sz="1100" b="1" u="none" strike="noStrike" kern="1200">
                          <a:solidFill>
                            <a:schemeClr val="dk1"/>
                          </a:solidFill>
                          <a:effectLst/>
                          <a:latin typeface="HGPｺﾞｼｯｸM" panose="020B0600000000000000" pitchFamily="50" charset="-128"/>
                          <a:ea typeface="HGPｺﾞｼｯｸM" panose="020B0600000000000000" pitchFamily="50" charset="-128"/>
                          <a:cs typeface="+mn-cs"/>
                        </a:rPr>
                        <a:t>4.2</a:t>
                      </a:r>
                    </a:p>
                  </a:txBody>
                  <a:tcPr marL="9525" marR="9525" marT="9525" marB="0" anchor="ctr">
                    <a:noFill/>
                  </a:tcPr>
                </a:tc>
                <a:tc>
                  <a:txBody>
                    <a:bodyPr/>
                    <a:lstStyle/>
                    <a:p>
                      <a:pPr marL="0" algn="r" defTabSz="914400" rtl="0" eaLnBrk="1" fontAlgn="ctr" latinLnBrk="0" hangingPunct="1"/>
                      <a:r>
                        <a:rPr kumimoji="1" lang="en-US" altLang="ja-JP" sz="1100" b="1" u="none" strike="noStrike" kern="1200">
                          <a:solidFill>
                            <a:schemeClr val="dk1"/>
                          </a:solidFill>
                          <a:effectLst/>
                          <a:latin typeface="HGPｺﾞｼｯｸM" panose="020B0600000000000000" pitchFamily="50" charset="-128"/>
                          <a:ea typeface="HGPｺﾞｼｯｸM" panose="020B0600000000000000" pitchFamily="50" charset="-128"/>
                          <a:cs typeface="+mn-cs"/>
                        </a:rPr>
                        <a:t>0.0</a:t>
                      </a:r>
                    </a:p>
                  </a:txBody>
                  <a:tcPr marL="9525" marR="9525" marT="9525" marB="0" anchor="ctr">
                    <a:noFill/>
                  </a:tcPr>
                </a:tc>
                <a:extLst>
                  <a:ext uri="{0D108BD9-81ED-4DB2-BD59-A6C34878D82A}">
                    <a16:rowId xmlns:a16="http://schemas.microsoft.com/office/drawing/2014/main" val="10002"/>
                  </a:ext>
                </a:extLst>
              </a:tr>
              <a:tr h="344805">
                <a:tc>
                  <a:txBody>
                    <a:bodyPr/>
                    <a:lstStyle/>
                    <a:p>
                      <a:pPr marL="0" algn="l" defTabSz="914400" rtl="0" eaLnBrk="1" fontAlgn="ctr" latinLnBrk="0" hangingPunct="1"/>
                      <a:r>
                        <a:rPr kumimoji="1" lang="en-US" altLang="ja-JP" sz="1100" b="1" i="0" u="none" strike="noStrike" kern="1200" dirty="0">
                          <a:solidFill>
                            <a:srgbClr val="000000"/>
                          </a:solidFill>
                          <a:effectLst/>
                          <a:latin typeface="HGPｺﾞｼｯｸM" panose="020B0600000000000000" pitchFamily="50" charset="-128"/>
                          <a:ea typeface="HGPｺﾞｼｯｸM" panose="020B0600000000000000" pitchFamily="50" charset="-128"/>
                          <a:cs typeface="+mn-cs"/>
                        </a:rPr>
                        <a:t>1,000</a:t>
                      </a:r>
                      <a:r>
                        <a:rPr kumimoji="1" lang="ja-JP" altLang="en-US" sz="1100" b="1" i="0" u="none" strike="noStrike" kern="1200" dirty="0">
                          <a:solidFill>
                            <a:srgbClr val="000000"/>
                          </a:solidFill>
                          <a:effectLst/>
                          <a:latin typeface="HGPｺﾞｼｯｸM" panose="020B0600000000000000" pitchFamily="50" charset="-128"/>
                          <a:ea typeface="HGPｺﾞｼｯｸM" panose="020B0600000000000000" pitchFamily="50" charset="-128"/>
                          <a:cs typeface="+mn-cs"/>
                        </a:rPr>
                        <a:t>人以上、</a:t>
                      </a:r>
                      <a:r>
                        <a:rPr kumimoji="1" lang="en-US" altLang="ja-JP" sz="1100" b="1" i="0" u="none" strike="noStrike" kern="1200" dirty="0">
                          <a:solidFill>
                            <a:srgbClr val="000000"/>
                          </a:solidFill>
                          <a:effectLst/>
                          <a:latin typeface="HGPｺﾞｼｯｸM" panose="020B0600000000000000" pitchFamily="50" charset="-128"/>
                          <a:ea typeface="HGPｺﾞｼｯｸM" panose="020B0600000000000000" pitchFamily="50" charset="-128"/>
                          <a:cs typeface="+mn-cs"/>
                        </a:rPr>
                        <a:t>3,000</a:t>
                      </a:r>
                      <a:r>
                        <a:rPr kumimoji="1" lang="ja-JP" altLang="en-US" sz="1100" b="1" i="0" u="none" strike="noStrike" kern="1200" dirty="0">
                          <a:solidFill>
                            <a:srgbClr val="000000"/>
                          </a:solidFill>
                          <a:effectLst/>
                          <a:latin typeface="HGPｺﾞｼｯｸM" panose="020B0600000000000000" pitchFamily="50" charset="-128"/>
                          <a:ea typeface="HGPｺﾞｼｯｸM" panose="020B0600000000000000" pitchFamily="50" charset="-128"/>
                          <a:cs typeface="+mn-cs"/>
                        </a:rPr>
                        <a:t>人未満</a:t>
                      </a:r>
                    </a:p>
                  </a:txBody>
                  <a:tcPr marL="9525" marR="9525" marT="9525" marB="0" anchor="ctr">
                    <a:noFill/>
                  </a:tcPr>
                </a:tc>
                <a:tc>
                  <a:txBody>
                    <a:bodyPr/>
                    <a:lstStyle/>
                    <a:p>
                      <a:pPr algn="r" fontAlgn="ctr"/>
                      <a:r>
                        <a:rPr kumimoji="1" lang="en-US" altLang="ja-JP" sz="1100" b="1" i="0" u="none" strike="noStrike" kern="1200" dirty="0">
                          <a:solidFill>
                            <a:srgbClr val="000000"/>
                          </a:solidFill>
                          <a:effectLst/>
                          <a:latin typeface="HGPｺﾞｼｯｸM" panose="020B0600000000000000" pitchFamily="50" charset="-128"/>
                          <a:ea typeface="HGPｺﾞｼｯｸM" panose="020B0600000000000000" pitchFamily="50" charset="-128"/>
                          <a:cs typeface="+mn-cs"/>
                        </a:rPr>
                        <a:t>52</a:t>
                      </a:r>
                    </a:p>
                  </a:txBody>
                  <a:tcPr marL="9525" marR="9525" marT="9525" marB="0" anchor="ctr">
                    <a:noFill/>
                  </a:tcPr>
                </a:tc>
                <a:tc>
                  <a:txBody>
                    <a:bodyPr/>
                    <a:lstStyle/>
                    <a:p>
                      <a:pPr marL="0" algn="r" defTabSz="914400" rtl="0" eaLnBrk="1" fontAlgn="ctr" latinLnBrk="0" hangingPunct="1"/>
                      <a:r>
                        <a:rPr kumimoji="1" lang="en-US" altLang="ja-JP" sz="1100" b="1" u="none" strike="noStrike" kern="1200" dirty="0">
                          <a:solidFill>
                            <a:schemeClr val="dk1"/>
                          </a:solidFill>
                          <a:effectLst/>
                          <a:latin typeface="HGPｺﾞｼｯｸM" panose="020B0600000000000000" pitchFamily="50" charset="-128"/>
                          <a:ea typeface="HGPｺﾞｼｯｸM" panose="020B0600000000000000" pitchFamily="50" charset="-128"/>
                          <a:cs typeface="+mn-cs"/>
                        </a:rPr>
                        <a:t>7.7</a:t>
                      </a:r>
                    </a:p>
                  </a:txBody>
                  <a:tcPr marL="9525" marR="9525" marT="9525" marB="0" anchor="ctr">
                    <a:noFill/>
                  </a:tcPr>
                </a:tc>
                <a:tc>
                  <a:txBody>
                    <a:bodyPr/>
                    <a:lstStyle/>
                    <a:p>
                      <a:pPr marL="0" algn="r" defTabSz="914400" rtl="0" eaLnBrk="1" fontAlgn="ctr" latinLnBrk="0" hangingPunct="1"/>
                      <a:r>
                        <a:rPr kumimoji="1" lang="en-US" altLang="ja-JP" sz="1100" b="1" u="none" strike="noStrike" kern="1200" dirty="0">
                          <a:solidFill>
                            <a:schemeClr val="dk1"/>
                          </a:solidFill>
                          <a:effectLst/>
                          <a:latin typeface="HGPｺﾞｼｯｸM" panose="020B0600000000000000" pitchFamily="50" charset="-128"/>
                          <a:ea typeface="HGPｺﾞｼｯｸM" panose="020B0600000000000000" pitchFamily="50" charset="-128"/>
                          <a:cs typeface="+mn-cs"/>
                        </a:rPr>
                        <a:t>9.6</a:t>
                      </a:r>
                    </a:p>
                  </a:txBody>
                  <a:tcPr marL="9525" marR="9525" marT="9525" marB="0" anchor="ctr">
                    <a:noFill/>
                  </a:tcPr>
                </a:tc>
                <a:tc>
                  <a:txBody>
                    <a:bodyPr/>
                    <a:lstStyle/>
                    <a:p>
                      <a:pPr marL="0" algn="r" defTabSz="914400" rtl="0" eaLnBrk="1" fontAlgn="ctr" latinLnBrk="0" hangingPunct="1"/>
                      <a:r>
                        <a:rPr kumimoji="1" lang="en-US" altLang="ja-JP" sz="1100" b="1" u="none" strike="noStrike" kern="1200" dirty="0">
                          <a:solidFill>
                            <a:schemeClr val="dk1"/>
                          </a:solidFill>
                          <a:effectLst/>
                          <a:latin typeface="HGPｺﾞｼｯｸM" panose="020B0600000000000000" pitchFamily="50" charset="-128"/>
                          <a:ea typeface="HGPｺﾞｼｯｸM" panose="020B0600000000000000" pitchFamily="50" charset="-128"/>
                          <a:cs typeface="+mn-cs"/>
                        </a:rPr>
                        <a:t>42.3</a:t>
                      </a:r>
                    </a:p>
                  </a:txBody>
                  <a:tcPr marL="9525" marR="9525" marT="9525" marB="0" anchor="ctr">
                    <a:noFill/>
                  </a:tcPr>
                </a:tc>
                <a:tc>
                  <a:txBody>
                    <a:bodyPr/>
                    <a:lstStyle/>
                    <a:p>
                      <a:pPr marL="0" algn="r" defTabSz="914400" rtl="0" eaLnBrk="1" fontAlgn="ctr" latinLnBrk="0" hangingPunct="1"/>
                      <a:r>
                        <a:rPr kumimoji="1" lang="en-US" altLang="ja-JP" sz="1100" b="1" u="none" strike="noStrike" kern="1200" dirty="0">
                          <a:solidFill>
                            <a:schemeClr val="dk1"/>
                          </a:solidFill>
                          <a:effectLst/>
                          <a:latin typeface="HGPｺﾞｼｯｸM" panose="020B0600000000000000" pitchFamily="50" charset="-128"/>
                          <a:ea typeface="HGPｺﾞｼｯｸM" panose="020B0600000000000000" pitchFamily="50" charset="-128"/>
                          <a:cs typeface="+mn-cs"/>
                        </a:rPr>
                        <a:t>17.3</a:t>
                      </a:r>
                    </a:p>
                  </a:txBody>
                  <a:tcPr marL="9525" marR="9525" marT="9525" marB="0" anchor="ctr">
                    <a:noFill/>
                  </a:tcPr>
                </a:tc>
                <a:tc>
                  <a:txBody>
                    <a:bodyPr/>
                    <a:lstStyle/>
                    <a:p>
                      <a:pPr marL="0" algn="r" defTabSz="914400" rtl="0" eaLnBrk="1" fontAlgn="ctr" latinLnBrk="0" hangingPunct="1"/>
                      <a:r>
                        <a:rPr kumimoji="1" lang="en-US" altLang="ja-JP" sz="1100" b="1" u="none" strike="noStrike" kern="1200" dirty="0">
                          <a:solidFill>
                            <a:schemeClr val="dk1"/>
                          </a:solidFill>
                          <a:effectLst/>
                          <a:latin typeface="HGPｺﾞｼｯｸM" panose="020B0600000000000000" pitchFamily="50" charset="-128"/>
                          <a:ea typeface="HGPｺﾞｼｯｸM" panose="020B0600000000000000" pitchFamily="50" charset="-128"/>
                          <a:cs typeface="+mn-cs"/>
                        </a:rPr>
                        <a:t>11.5</a:t>
                      </a:r>
                    </a:p>
                  </a:txBody>
                  <a:tcPr marL="9525" marR="9525" marT="9525" marB="0" anchor="ctr">
                    <a:noFill/>
                  </a:tcPr>
                </a:tc>
                <a:tc>
                  <a:txBody>
                    <a:bodyPr/>
                    <a:lstStyle/>
                    <a:p>
                      <a:pPr marL="0" algn="r" defTabSz="914400" rtl="0" eaLnBrk="1" fontAlgn="ctr" latinLnBrk="0" hangingPunct="1"/>
                      <a:r>
                        <a:rPr kumimoji="1" lang="en-US" altLang="ja-JP" sz="1100" b="1" u="none" strike="noStrike" kern="1200" dirty="0">
                          <a:solidFill>
                            <a:schemeClr val="dk1"/>
                          </a:solidFill>
                          <a:effectLst/>
                          <a:latin typeface="HGPｺﾞｼｯｸM" panose="020B0600000000000000" pitchFamily="50" charset="-128"/>
                          <a:ea typeface="HGPｺﾞｼｯｸM" panose="020B0600000000000000" pitchFamily="50" charset="-128"/>
                          <a:cs typeface="+mn-cs"/>
                        </a:rPr>
                        <a:t>5.8</a:t>
                      </a:r>
                    </a:p>
                  </a:txBody>
                  <a:tcPr marL="9525" marR="9525" marT="9525" marB="0" anchor="ctr">
                    <a:noFill/>
                  </a:tcPr>
                </a:tc>
                <a:tc>
                  <a:txBody>
                    <a:bodyPr/>
                    <a:lstStyle/>
                    <a:p>
                      <a:pPr marL="0" algn="r" defTabSz="914400" rtl="0" eaLnBrk="1" fontAlgn="ctr" latinLnBrk="0" hangingPunct="1"/>
                      <a:r>
                        <a:rPr kumimoji="1" lang="en-US" altLang="ja-JP" sz="1100" b="1" u="none" strike="noStrike" kern="1200" dirty="0">
                          <a:solidFill>
                            <a:schemeClr val="dk1"/>
                          </a:solidFill>
                          <a:effectLst/>
                          <a:latin typeface="HGPｺﾞｼｯｸM" panose="020B0600000000000000" pitchFamily="50" charset="-128"/>
                          <a:ea typeface="HGPｺﾞｼｯｸM" panose="020B0600000000000000" pitchFamily="50" charset="-128"/>
                          <a:cs typeface="+mn-cs"/>
                        </a:rPr>
                        <a:t>1.9</a:t>
                      </a:r>
                    </a:p>
                  </a:txBody>
                  <a:tcPr marL="9525" marR="9525" marT="9525" marB="0" anchor="ctr">
                    <a:noFill/>
                  </a:tcPr>
                </a:tc>
                <a:tc>
                  <a:txBody>
                    <a:bodyPr/>
                    <a:lstStyle/>
                    <a:p>
                      <a:pPr marL="0" algn="r" defTabSz="914400" rtl="0" eaLnBrk="1" fontAlgn="ctr" latinLnBrk="0" hangingPunct="1"/>
                      <a:r>
                        <a:rPr kumimoji="1" lang="en-US" altLang="ja-JP" sz="1100" b="1" u="none" strike="noStrike" kern="1200">
                          <a:solidFill>
                            <a:schemeClr val="dk1"/>
                          </a:solidFill>
                          <a:effectLst/>
                          <a:latin typeface="HGPｺﾞｼｯｸM" panose="020B0600000000000000" pitchFamily="50" charset="-128"/>
                          <a:ea typeface="HGPｺﾞｼｯｸM" panose="020B0600000000000000" pitchFamily="50" charset="-128"/>
                          <a:cs typeface="+mn-cs"/>
                        </a:rPr>
                        <a:t>3.8</a:t>
                      </a:r>
                    </a:p>
                  </a:txBody>
                  <a:tcPr marL="9525" marR="9525" marT="9525" marB="0" anchor="ctr">
                    <a:noFill/>
                  </a:tcPr>
                </a:tc>
                <a:extLst>
                  <a:ext uri="{0D108BD9-81ED-4DB2-BD59-A6C34878D82A}">
                    <a16:rowId xmlns:a16="http://schemas.microsoft.com/office/drawing/2014/main" val="10003"/>
                  </a:ext>
                </a:extLst>
              </a:tr>
              <a:tr h="344805">
                <a:tc>
                  <a:txBody>
                    <a:bodyPr/>
                    <a:lstStyle/>
                    <a:p>
                      <a:pPr marL="0" algn="l" defTabSz="914400" rtl="0" eaLnBrk="1" fontAlgn="ctr" latinLnBrk="0" hangingPunct="1"/>
                      <a:r>
                        <a:rPr kumimoji="1" lang="en-US" altLang="ja-JP" sz="1100" b="1" i="0" u="none" strike="noStrike" kern="1200" dirty="0">
                          <a:solidFill>
                            <a:srgbClr val="000000"/>
                          </a:solidFill>
                          <a:effectLst/>
                          <a:latin typeface="HGPｺﾞｼｯｸM" panose="020B0600000000000000" pitchFamily="50" charset="-128"/>
                          <a:ea typeface="HGPｺﾞｼｯｸM" panose="020B0600000000000000" pitchFamily="50" charset="-128"/>
                          <a:cs typeface="+mn-cs"/>
                        </a:rPr>
                        <a:t>3,000</a:t>
                      </a:r>
                      <a:r>
                        <a:rPr kumimoji="1" lang="ja-JP" altLang="en-US" sz="1100" b="1" i="0" u="none" strike="noStrike" kern="1200" dirty="0">
                          <a:solidFill>
                            <a:srgbClr val="000000"/>
                          </a:solidFill>
                          <a:effectLst/>
                          <a:latin typeface="HGPｺﾞｼｯｸM" panose="020B0600000000000000" pitchFamily="50" charset="-128"/>
                          <a:ea typeface="HGPｺﾞｼｯｸM" panose="020B0600000000000000" pitchFamily="50" charset="-128"/>
                          <a:cs typeface="+mn-cs"/>
                        </a:rPr>
                        <a:t>人以上</a:t>
                      </a:r>
                    </a:p>
                  </a:txBody>
                  <a:tcPr marL="9525" marR="9525" marT="9525" marB="0" anchor="ctr">
                    <a:noFill/>
                  </a:tcPr>
                </a:tc>
                <a:tc>
                  <a:txBody>
                    <a:bodyPr/>
                    <a:lstStyle/>
                    <a:p>
                      <a:pPr algn="r" fontAlgn="ctr"/>
                      <a:r>
                        <a:rPr kumimoji="1" lang="en-US" altLang="ja-JP" sz="1100" b="1" i="0" u="none" strike="noStrike" kern="1200" dirty="0">
                          <a:solidFill>
                            <a:srgbClr val="000000"/>
                          </a:solidFill>
                          <a:effectLst/>
                          <a:latin typeface="HGPｺﾞｼｯｸM" panose="020B0600000000000000" pitchFamily="50" charset="-128"/>
                          <a:ea typeface="HGPｺﾞｼｯｸM" panose="020B0600000000000000" pitchFamily="50" charset="-128"/>
                          <a:cs typeface="+mn-cs"/>
                        </a:rPr>
                        <a:t>23</a:t>
                      </a:r>
                    </a:p>
                  </a:txBody>
                  <a:tcPr marL="9525" marR="9525" marT="9525" marB="0" anchor="ctr">
                    <a:noFill/>
                  </a:tcPr>
                </a:tc>
                <a:tc>
                  <a:txBody>
                    <a:bodyPr/>
                    <a:lstStyle/>
                    <a:p>
                      <a:pPr marL="0" algn="r" defTabSz="914400" rtl="0" eaLnBrk="1" fontAlgn="ctr" latinLnBrk="0" hangingPunct="1"/>
                      <a:r>
                        <a:rPr kumimoji="1" lang="en-US" altLang="ja-JP" sz="1100" b="1" u="none" strike="noStrike" kern="1200">
                          <a:solidFill>
                            <a:schemeClr val="dk1"/>
                          </a:solidFill>
                          <a:effectLst/>
                          <a:latin typeface="HGPｺﾞｼｯｸM" panose="020B0600000000000000" pitchFamily="50" charset="-128"/>
                          <a:ea typeface="HGPｺﾞｼｯｸM" panose="020B0600000000000000" pitchFamily="50" charset="-128"/>
                          <a:cs typeface="+mn-cs"/>
                        </a:rPr>
                        <a:t>13.0</a:t>
                      </a:r>
                    </a:p>
                  </a:txBody>
                  <a:tcPr marL="9525" marR="9525" marT="9525" marB="0" anchor="ctr">
                    <a:noFill/>
                  </a:tcPr>
                </a:tc>
                <a:tc>
                  <a:txBody>
                    <a:bodyPr/>
                    <a:lstStyle/>
                    <a:p>
                      <a:pPr marL="0" algn="r" defTabSz="914400" rtl="0" eaLnBrk="1" fontAlgn="ctr" latinLnBrk="0" hangingPunct="1"/>
                      <a:r>
                        <a:rPr kumimoji="1" lang="en-US" altLang="ja-JP" sz="1100" b="1" u="none" strike="noStrike" kern="1200">
                          <a:solidFill>
                            <a:schemeClr val="dk1"/>
                          </a:solidFill>
                          <a:effectLst/>
                          <a:latin typeface="HGPｺﾞｼｯｸM" panose="020B0600000000000000" pitchFamily="50" charset="-128"/>
                          <a:ea typeface="HGPｺﾞｼｯｸM" panose="020B0600000000000000" pitchFamily="50" charset="-128"/>
                          <a:cs typeface="+mn-cs"/>
                        </a:rPr>
                        <a:t>8.7</a:t>
                      </a:r>
                    </a:p>
                  </a:txBody>
                  <a:tcPr marL="9525" marR="9525" marT="9525" marB="0" anchor="ctr">
                    <a:noFill/>
                  </a:tcPr>
                </a:tc>
                <a:tc>
                  <a:txBody>
                    <a:bodyPr/>
                    <a:lstStyle/>
                    <a:p>
                      <a:pPr marL="0" algn="r" defTabSz="914400" rtl="0" eaLnBrk="1" fontAlgn="ctr" latinLnBrk="0" hangingPunct="1"/>
                      <a:r>
                        <a:rPr kumimoji="1" lang="en-US" altLang="ja-JP" sz="1100" b="1" u="none" strike="noStrike" kern="1200">
                          <a:solidFill>
                            <a:schemeClr val="dk1"/>
                          </a:solidFill>
                          <a:effectLst/>
                          <a:latin typeface="HGPｺﾞｼｯｸM" panose="020B0600000000000000" pitchFamily="50" charset="-128"/>
                          <a:ea typeface="HGPｺﾞｼｯｸM" panose="020B0600000000000000" pitchFamily="50" charset="-128"/>
                          <a:cs typeface="+mn-cs"/>
                        </a:rPr>
                        <a:t>21.7</a:t>
                      </a:r>
                    </a:p>
                  </a:txBody>
                  <a:tcPr marL="9525" marR="9525" marT="9525" marB="0" anchor="ctr">
                    <a:noFill/>
                  </a:tcPr>
                </a:tc>
                <a:tc>
                  <a:txBody>
                    <a:bodyPr/>
                    <a:lstStyle/>
                    <a:p>
                      <a:pPr marL="0" algn="r" defTabSz="914400" rtl="0" eaLnBrk="1" fontAlgn="ctr" latinLnBrk="0" hangingPunct="1"/>
                      <a:r>
                        <a:rPr kumimoji="1" lang="en-US" altLang="ja-JP" sz="1100" b="1" u="none" strike="noStrike" kern="1200" dirty="0">
                          <a:solidFill>
                            <a:schemeClr val="dk1"/>
                          </a:solidFill>
                          <a:effectLst/>
                          <a:latin typeface="HGPｺﾞｼｯｸM" panose="020B0600000000000000" pitchFamily="50" charset="-128"/>
                          <a:ea typeface="HGPｺﾞｼｯｸM" panose="020B0600000000000000" pitchFamily="50" charset="-128"/>
                          <a:cs typeface="+mn-cs"/>
                        </a:rPr>
                        <a:t>26.1</a:t>
                      </a:r>
                    </a:p>
                  </a:txBody>
                  <a:tcPr marL="9525" marR="9525" marT="9525" marB="0" anchor="ctr">
                    <a:noFill/>
                  </a:tcPr>
                </a:tc>
                <a:tc>
                  <a:txBody>
                    <a:bodyPr/>
                    <a:lstStyle/>
                    <a:p>
                      <a:pPr marL="0" algn="r" defTabSz="914400" rtl="0" eaLnBrk="1" fontAlgn="ctr" latinLnBrk="0" hangingPunct="1"/>
                      <a:r>
                        <a:rPr kumimoji="1" lang="en-US" altLang="ja-JP" sz="1100" b="1" u="none" strike="noStrike" kern="1200" dirty="0">
                          <a:solidFill>
                            <a:schemeClr val="dk1"/>
                          </a:solidFill>
                          <a:effectLst/>
                          <a:latin typeface="HGPｺﾞｼｯｸM" panose="020B0600000000000000" pitchFamily="50" charset="-128"/>
                          <a:ea typeface="HGPｺﾞｼｯｸM" panose="020B0600000000000000" pitchFamily="50" charset="-128"/>
                          <a:cs typeface="+mn-cs"/>
                        </a:rPr>
                        <a:t>8.7</a:t>
                      </a:r>
                    </a:p>
                  </a:txBody>
                  <a:tcPr marL="9525" marR="9525" marT="9525" marB="0" anchor="ctr">
                    <a:noFill/>
                  </a:tcPr>
                </a:tc>
                <a:tc>
                  <a:txBody>
                    <a:bodyPr/>
                    <a:lstStyle/>
                    <a:p>
                      <a:pPr marL="0" algn="r" defTabSz="914400" rtl="0" eaLnBrk="1" fontAlgn="ctr" latinLnBrk="0" hangingPunct="1"/>
                      <a:r>
                        <a:rPr kumimoji="1" lang="en-US" altLang="ja-JP" sz="1100" b="1" u="none" strike="noStrike" kern="1200" dirty="0">
                          <a:solidFill>
                            <a:schemeClr val="dk1"/>
                          </a:solidFill>
                          <a:effectLst/>
                          <a:latin typeface="HGPｺﾞｼｯｸM" panose="020B0600000000000000" pitchFamily="50" charset="-128"/>
                          <a:ea typeface="HGPｺﾞｼｯｸM" panose="020B0600000000000000" pitchFamily="50" charset="-128"/>
                          <a:cs typeface="+mn-cs"/>
                        </a:rPr>
                        <a:t>4.3</a:t>
                      </a:r>
                    </a:p>
                  </a:txBody>
                  <a:tcPr marL="9525" marR="9525" marT="9525" marB="0" anchor="ctr">
                    <a:noFill/>
                  </a:tcPr>
                </a:tc>
                <a:tc>
                  <a:txBody>
                    <a:bodyPr/>
                    <a:lstStyle/>
                    <a:p>
                      <a:pPr marL="0" algn="r" defTabSz="914400" rtl="0" eaLnBrk="1" fontAlgn="ctr" latinLnBrk="0" hangingPunct="1"/>
                      <a:r>
                        <a:rPr kumimoji="1" lang="en-US" altLang="ja-JP" sz="1100" b="1" u="none" strike="noStrike" kern="1200" dirty="0">
                          <a:solidFill>
                            <a:schemeClr val="dk1"/>
                          </a:solidFill>
                          <a:effectLst/>
                          <a:latin typeface="HGPｺﾞｼｯｸM" panose="020B0600000000000000" pitchFamily="50" charset="-128"/>
                          <a:ea typeface="HGPｺﾞｼｯｸM" panose="020B0600000000000000" pitchFamily="50" charset="-128"/>
                          <a:cs typeface="+mn-cs"/>
                        </a:rPr>
                        <a:t>4.3</a:t>
                      </a:r>
                    </a:p>
                  </a:txBody>
                  <a:tcPr marL="9525" marR="9525" marT="9525" marB="0" anchor="ctr">
                    <a:noFill/>
                  </a:tcPr>
                </a:tc>
                <a:tc>
                  <a:txBody>
                    <a:bodyPr/>
                    <a:lstStyle/>
                    <a:p>
                      <a:pPr marL="0" algn="r" defTabSz="914400" rtl="0" eaLnBrk="1" fontAlgn="ctr" latinLnBrk="0" hangingPunct="1"/>
                      <a:r>
                        <a:rPr kumimoji="1" lang="en-US" altLang="ja-JP" sz="1100" b="1" u="none" strike="noStrike" kern="1200" dirty="0">
                          <a:solidFill>
                            <a:schemeClr val="dk1"/>
                          </a:solidFill>
                          <a:effectLst/>
                          <a:latin typeface="HGPｺﾞｼｯｸM" panose="020B0600000000000000" pitchFamily="50" charset="-128"/>
                          <a:ea typeface="HGPｺﾞｼｯｸM" panose="020B0600000000000000" pitchFamily="50" charset="-128"/>
                          <a:cs typeface="+mn-cs"/>
                        </a:rPr>
                        <a:t>13.0</a:t>
                      </a:r>
                    </a:p>
                  </a:txBody>
                  <a:tcPr marL="9525" marR="9525" marT="9525" marB="0" anchor="ctr">
                    <a:noFill/>
                  </a:tcPr>
                </a:tc>
                <a:extLst>
                  <a:ext uri="{0D108BD9-81ED-4DB2-BD59-A6C34878D82A}">
                    <a16:rowId xmlns:a16="http://schemas.microsoft.com/office/drawing/2014/main" val="10004"/>
                  </a:ext>
                </a:extLst>
              </a:tr>
            </a:tbl>
          </a:graphicData>
        </a:graphic>
      </p:graphicFrame>
      <p:sp>
        <p:nvSpPr>
          <p:cNvPr id="9" name="テキスト ボックス 8"/>
          <p:cNvSpPr txBox="1"/>
          <p:nvPr/>
        </p:nvSpPr>
        <p:spPr>
          <a:xfrm>
            <a:off x="271187" y="3772053"/>
            <a:ext cx="4719777" cy="383780"/>
          </a:xfrm>
          <a:prstGeom prst="rect">
            <a:avLst/>
          </a:prstGeom>
          <a:noFill/>
          <a:ln w="12700">
            <a:noFill/>
          </a:ln>
        </p:spPr>
        <p:style>
          <a:lnRef idx="2">
            <a:schemeClr val="dk1"/>
          </a:lnRef>
          <a:fillRef idx="1">
            <a:schemeClr val="lt1"/>
          </a:fillRef>
          <a:effectRef idx="0">
            <a:schemeClr val="dk1"/>
          </a:effectRef>
          <a:fontRef idx="minor">
            <a:schemeClr val="dk1"/>
          </a:fontRef>
        </p:style>
        <p:txBody>
          <a:bodyPr wrap="square" tIns="70499" bIns="35249" rtlCol="0" anchor="ctr" anchorCtr="0">
            <a:spAutoFit/>
          </a:bodyPr>
          <a:lstStyle/>
          <a:p>
            <a:pPr marL="172538" indent="-172538" fontAlgn="base">
              <a:spcBef>
                <a:spcPct val="0"/>
              </a:spcBef>
              <a:spcAft>
                <a:spcPct val="0"/>
              </a:spcAft>
              <a:defRPr/>
            </a:pPr>
            <a:r>
              <a:rPr lang="en-US" altLang="ja-JP" b="1" dirty="0" smtClean="0">
                <a:solidFill>
                  <a:schemeClr val="tx1"/>
                </a:solidFill>
                <a:latin typeface="+mn-ea"/>
              </a:rPr>
              <a:t>【</a:t>
            </a:r>
            <a:r>
              <a:rPr lang="ja-JP" altLang="en-US" b="1" dirty="0" smtClean="0">
                <a:solidFill>
                  <a:schemeClr val="tx1"/>
                </a:solidFill>
                <a:latin typeface="+mn-ea"/>
              </a:rPr>
              <a:t>実際に派遣された方の声（民間企業出身）</a:t>
            </a:r>
            <a:r>
              <a:rPr lang="en-US" altLang="ja-JP" b="1" dirty="0" smtClean="0">
                <a:solidFill>
                  <a:schemeClr val="tx1"/>
                </a:solidFill>
                <a:latin typeface="+mn-ea"/>
              </a:rPr>
              <a:t>】</a:t>
            </a:r>
          </a:p>
        </p:txBody>
      </p:sp>
      <p:sp>
        <p:nvSpPr>
          <p:cNvPr id="10" name="正方形/長方形 9"/>
          <p:cNvSpPr/>
          <p:nvPr/>
        </p:nvSpPr>
        <p:spPr>
          <a:xfrm>
            <a:off x="4280959" y="1292133"/>
            <a:ext cx="710005" cy="2247392"/>
          </a:xfrm>
          <a:prstGeom prst="rect">
            <a:avLst/>
          </a:prstGeom>
          <a:noFill/>
          <a:ln w="28575" cmpd="sng">
            <a:solidFill>
              <a:srgbClr val="FF0000"/>
            </a:solidFill>
          </a:ln>
        </p:spPr>
        <p:style>
          <a:lnRef idx="2">
            <a:schemeClr val="accent6"/>
          </a:lnRef>
          <a:fillRef idx="1">
            <a:schemeClr val="lt1"/>
          </a:fillRef>
          <a:effectRef idx="0">
            <a:schemeClr val="accent6"/>
          </a:effectRef>
          <a:fontRef idx="minor">
            <a:schemeClr val="dk1"/>
          </a:fontRef>
        </p:style>
        <p:txBody>
          <a:bodyPr wrap="square" lIns="36000" tIns="76946" rIns="36000" bIns="76946" rtlCol="0" anchor="ctr">
            <a:spAutoFit/>
          </a:bodyPr>
          <a:lstStyle/>
          <a:p>
            <a:pPr algn="ctr" defTabSz="974604"/>
            <a:endParaRPr kumimoji="1" lang="ja-JP" altLang="en-US" sz="1450" b="1" dirty="0">
              <a:latin typeface="ＭＳ ゴシック" pitchFamily="49" charset="-128"/>
              <a:ea typeface="ＭＳ ゴシック" pitchFamily="49" charset="-128"/>
            </a:endParaRPr>
          </a:p>
        </p:txBody>
      </p:sp>
      <p:grpSp>
        <p:nvGrpSpPr>
          <p:cNvPr id="4" name="グループ化 3"/>
          <p:cNvGrpSpPr/>
          <p:nvPr/>
        </p:nvGrpSpPr>
        <p:grpSpPr>
          <a:xfrm>
            <a:off x="432996" y="4206240"/>
            <a:ext cx="4346090" cy="1215172"/>
            <a:chOff x="432996" y="4206240"/>
            <a:chExt cx="4346090" cy="1215172"/>
          </a:xfrm>
        </p:grpSpPr>
        <p:sp>
          <p:nvSpPr>
            <p:cNvPr id="17" name="角丸四角形吹き出し 16"/>
            <p:cNvSpPr/>
            <p:nvPr/>
          </p:nvSpPr>
          <p:spPr>
            <a:xfrm>
              <a:off x="1401186" y="4508857"/>
              <a:ext cx="3377900" cy="912555"/>
            </a:xfrm>
            <a:prstGeom prst="wedgeRoundRectCallout">
              <a:avLst>
                <a:gd name="adj1" fmla="val -58237"/>
                <a:gd name="adj2" fmla="val -40909"/>
                <a:gd name="adj3" fmla="val 16667"/>
              </a:avLst>
            </a:prstGeom>
            <a:ln cmpd="dbl">
              <a:solidFill>
                <a:srgbClr val="FFCCCC"/>
              </a:solidFill>
            </a:ln>
          </p:spPr>
          <p:style>
            <a:lnRef idx="2">
              <a:schemeClr val="accent6"/>
            </a:lnRef>
            <a:fillRef idx="1">
              <a:schemeClr val="lt1"/>
            </a:fillRef>
            <a:effectRef idx="0">
              <a:schemeClr val="accent6"/>
            </a:effectRef>
            <a:fontRef idx="minor">
              <a:schemeClr val="dk1"/>
            </a:fontRef>
          </p:style>
          <p:txBody>
            <a:bodyPr wrap="square" lIns="36000" tIns="76946" rIns="36000" bIns="76946" rtlCol="0" anchor="ctr">
              <a:spAutoFit/>
            </a:bodyPr>
            <a:lstStyle/>
            <a:p>
              <a:pPr algn="ctr" defTabSz="974604"/>
              <a:endParaRPr kumimoji="1" lang="en-US" altLang="ja-JP" sz="1450" b="1" dirty="0" smtClean="0">
                <a:latin typeface="ＭＳ ゴシック" pitchFamily="49" charset="-128"/>
                <a:ea typeface="ＭＳ ゴシック" pitchFamily="49" charset="-128"/>
              </a:endParaRPr>
            </a:p>
            <a:p>
              <a:pPr algn="ctr" defTabSz="974604"/>
              <a:endParaRPr lang="en-US" altLang="ja-JP" sz="1450" b="1" dirty="0">
                <a:latin typeface="ＭＳ ゴシック" pitchFamily="49" charset="-128"/>
                <a:ea typeface="ＭＳ ゴシック" pitchFamily="49" charset="-128"/>
              </a:endParaRPr>
            </a:p>
            <a:p>
              <a:pPr algn="ctr" defTabSz="974604"/>
              <a:endParaRPr lang="en-US" altLang="ja-JP" sz="1450" b="1" dirty="0">
                <a:latin typeface="ＭＳ ゴシック" pitchFamily="49" charset="-128"/>
                <a:ea typeface="ＭＳ ゴシック" pitchFamily="49" charset="-128"/>
              </a:endParaRPr>
            </a:p>
          </p:txBody>
        </p:sp>
        <p:sp>
          <p:nvSpPr>
            <p:cNvPr id="11" name="楕円 10"/>
            <p:cNvSpPr/>
            <p:nvPr/>
          </p:nvSpPr>
          <p:spPr>
            <a:xfrm>
              <a:off x="432996" y="4206240"/>
              <a:ext cx="591670" cy="591670"/>
            </a:xfrm>
            <a:prstGeom prst="ellipse">
              <a:avLst/>
            </a:prstGeom>
            <a:solidFill>
              <a:srgbClr val="FFCCCC"/>
            </a:solidFill>
            <a:ln cmpd="dbl">
              <a:noFill/>
            </a:ln>
          </p:spPr>
          <p:style>
            <a:lnRef idx="2">
              <a:schemeClr val="accent6"/>
            </a:lnRef>
            <a:fillRef idx="1">
              <a:schemeClr val="lt1"/>
            </a:fillRef>
            <a:effectRef idx="0">
              <a:schemeClr val="accent6"/>
            </a:effectRef>
            <a:fontRef idx="minor">
              <a:schemeClr val="dk1"/>
            </a:fontRef>
          </p:style>
          <p:txBody>
            <a:bodyPr wrap="square" lIns="36000" tIns="76946" rIns="36000" bIns="76946" rtlCol="0" anchor="ctr">
              <a:spAutoFit/>
            </a:bodyPr>
            <a:lstStyle/>
            <a:p>
              <a:pPr algn="ctr" defTabSz="974604"/>
              <a:endParaRPr kumimoji="1" lang="ja-JP" altLang="en-US" sz="1450" b="1" dirty="0">
                <a:latin typeface="ＭＳ ゴシック" pitchFamily="49" charset="-128"/>
                <a:ea typeface="ＭＳ ゴシック" pitchFamily="49" charset="-128"/>
              </a:endParaRPr>
            </a:p>
          </p:txBody>
        </p:sp>
        <p:sp>
          <p:nvSpPr>
            <p:cNvPr id="12" name="台形 11"/>
            <p:cNvSpPr/>
            <p:nvPr/>
          </p:nvSpPr>
          <p:spPr>
            <a:xfrm>
              <a:off x="502920" y="4549547"/>
              <a:ext cx="451821" cy="576000"/>
            </a:xfrm>
            <a:prstGeom prst="trapezoid">
              <a:avLst/>
            </a:prstGeom>
            <a:solidFill>
              <a:srgbClr val="FFCCCC"/>
            </a:solidFill>
            <a:ln cmpd="dbl">
              <a:noFill/>
            </a:ln>
          </p:spPr>
          <p:style>
            <a:lnRef idx="2">
              <a:schemeClr val="accent6"/>
            </a:lnRef>
            <a:fillRef idx="1">
              <a:schemeClr val="lt1"/>
            </a:fillRef>
            <a:effectRef idx="0">
              <a:schemeClr val="accent6"/>
            </a:effectRef>
            <a:fontRef idx="minor">
              <a:schemeClr val="dk1"/>
            </a:fontRef>
          </p:style>
          <p:txBody>
            <a:bodyPr wrap="square" lIns="36000" tIns="76946" rIns="36000" bIns="76946" rtlCol="0" anchor="ctr">
              <a:spAutoFit/>
            </a:bodyPr>
            <a:lstStyle/>
            <a:p>
              <a:pPr algn="ctr" defTabSz="974604"/>
              <a:endParaRPr kumimoji="1" lang="ja-JP" altLang="en-US" sz="1450" b="1" dirty="0">
                <a:latin typeface="ＭＳ ゴシック" pitchFamily="49" charset="-128"/>
                <a:ea typeface="ＭＳ ゴシック" pitchFamily="49" charset="-128"/>
              </a:endParaRPr>
            </a:p>
          </p:txBody>
        </p:sp>
      </p:grpSp>
      <p:sp>
        <p:nvSpPr>
          <p:cNvPr id="13" name="テキスト ボックス 12"/>
          <p:cNvSpPr txBox="1"/>
          <p:nvPr/>
        </p:nvSpPr>
        <p:spPr>
          <a:xfrm>
            <a:off x="1401185" y="4534707"/>
            <a:ext cx="3433788" cy="830997"/>
          </a:xfrm>
          <a:prstGeom prst="rect">
            <a:avLst/>
          </a:prstGeom>
          <a:noFill/>
        </p:spPr>
        <p:txBody>
          <a:bodyPr wrap="square" rtlCol="0">
            <a:spAutoFit/>
          </a:bodyPr>
          <a:lstStyle/>
          <a:p>
            <a:r>
              <a:rPr lang="ja-JP" altLang="en-US" sz="1600" dirty="0" smtClean="0"/>
              <a:t>企業で経験</a:t>
            </a:r>
            <a:r>
              <a:rPr lang="ja-JP" altLang="en-US" sz="1600" dirty="0"/>
              <a:t>できない自治体の地方創生という</a:t>
            </a:r>
            <a:r>
              <a:rPr lang="ja-JP" altLang="en-US" sz="1600" u="sng" dirty="0"/>
              <a:t>ダイナミックな仕事</a:t>
            </a:r>
            <a:r>
              <a:rPr lang="ja-JP" altLang="en-US" sz="1600" dirty="0"/>
              <a:t>ができて、</a:t>
            </a:r>
            <a:r>
              <a:rPr lang="ja-JP" altLang="en-US" sz="1600" u="sng" dirty="0"/>
              <a:t>自身のキャリアアップにつながった。 </a:t>
            </a:r>
            <a:r>
              <a:rPr lang="ja-JP" altLang="en-US" sz="1600" u="sng" dirty="0" smtClean="0"/>
              <a:t> </a:t>
            </a:r>
            <a:endParaRPr lang="ja-JP" altLang="en-US" sz="1600" u="sng" dirty="0"/>
          </a:p>
        </p:txBody>
      </p:sp>
      <p:grpSp>
        <p:nvGrpSpPr>
          <p:cNvPr id="35" name="グループ化 34"/>
          <p:cNvGrpSpPr/>
          <p:nvPr/>
        </p:nvGrpSpPr>
        <p:grpSpPr>
          <a:xfrm>
            <a:off x="432996" y="5497274"/>
            <a:ext cx="4346090" cy="1215172"/>
            <a:chOff x="570156" y="5497274"/>
            <a:chExt cx="4346090" cy="1215172"/>
          </a:xfrm>
        </p:grpSpPr>
        <p:sp>
          <p:nvSpPr>
            <p:cNvPr id="22" name="角丸四角形吹き出し 21"/>
            <p:cNvSpPr/>
            <p:nvPr/>
          </p:nvSpPr>
          <p:spPr>
            <a:xfrm>
              <a:off x="1538346" y="5799891"/>
              <a:ext cx="3377900" cy="912555"/>
            </a:xfrm>
            <a:prstGeom prst="wedgeRoundRectCallout">
              <a:avLst>
                <a:gd name="adj1" fmla="val -58237"/>
                <a:gd name="adj2" fmla="val -40909"/>
                <a:gd name="adj3" fmla="val 16667"/>
              </a:avLst>
            </a:prstGeom>
            <a:ln cmpd="dbl">
              <a:solidFill>
                <a:schemeClr val="accent3">
                  <a:lumMod val="20000"/>
                  <a:lumOff val="80000"/>
                </a:schemeClr>
              </a:solidFill>
            </a:ln>
          </p:spPr>
          <p:style>
            <a:lnRef idx="2">
              <a:schemeClr val="accent6"/>
            </a:lnRef>
            <a:fillRef idx="1">
              <a:schemeClr val="lt1"/>
            </a:fillRef>
            <a:effectRef idx="0">
              <a:schemeClr val="accent6"/>
            </a:effectRef>
            <a:fontRef idx="minor">
              <a:schemeClr val="dk1"/>
            </a:fontRef>
          </p:style>
          <p:txBody>
            <a:bodyPr wrap="square" lIns="36000" tIns="76946" rIns="36000" bIns="76946" rtlCol="0" anchor="ctr">
              <a:spAutoFit/>
            </a:bodyPr>
            <a:lstStyle/>
            <a:p>
              <a:pPr algn="ctr" defTabSz="974604"/>
              <a:endParaRPr kumimoji="1" lang="en-US" altLang="ja-JP" sz="1450" b="1" dirty="0" smtClean="0">
                <a:latin typeface="ＭＳ ゴシック" pitchFamily="49" charset="-128"/>
                <a:ea typeface="ＭＳ ゴシック" pitchFamily="49" charset="-128"/>
              </a:endParaRPr>
            </a:p>
            <a:p>
              <a:pPr algn="ctr" defTabSz="974604"/>
              <a:endParaRPr lang="en-US" altLang="ja-JP" sz="1450" b="1" dirty="0">
                <a:latin typeface="ＭＳ ゴシック" pitchFamily="49" charset="-128"/>
                <a:ea typeface="ＭＳ ゴシック" pitchFamily="49" charset="-128"/>
              </a:endParaRPr>
            </a:p>
            <a:p>
              <a:pPr algn="ctr" defTabSz="974604"/>
              <a:endParaRPr lang="en-US" altLang="ja-JP" sz="1450" b="1" dirty="0">
                <a:latin typeface="ＭＳ ゴシック" pitchFamily="49" charset="-128"/>
                <a:ea typeface="ＭＳ ゴシック" pitchFamily="49" charset="-128"/>
              </a:endParaRPr>
            </a:p>
          </p:txBody>
        </p:sp>
        <p:sp>
          <p:nvSpPr>
            <p:cNvPr id="23" name="楕円 22"/>
            <p:cNvSpPr/>
            <p:nvPr/>
          </p:nvSpPr>
          <p:spPr>
            <a:xfrm>
              <a:off x="570156" y="5497274"/>
              <a:ext cx="591670" cy="591670"/>
            </a:xfrm>
            <a:prstGeom prst="ellipse">
              <a:avLst/>
            </a:prstGeom>
            <a:solidFill>
              <a:schemeClr val="accent3">
                <a:lumMod val="20000"/>
                <a:lumOff val="80000"/>
              </a:schemeClr>
            </a:solidFill>
            <a:ln cmpd="dbl">
              <a:noFill/>
            </a:ln>
          </p:spPr>
          <p:style>
            <a:lnRef idx="2">
              <a:schemeClr val="accent6"/>
            </a:lnRef>
            <a:fillRef idx="1">
              <a:schemeClr val="lt1"/>
            </a:fillRef>
            <a:effectRef idx="0">
              <a:schemeClr val="accent6"/>
            </a:effectRef>
            <a:fontRef idx="minor">
              <a:schemeClr val="dk1"/>
            </a:fontRef>
          </p:style>
          <p:txBody>
            <a:bodyPr wrap="square" lIns="36000" tIns="76946" rIns="36000" bIns="76946" rtlCol="0" anchor="ctr">
              <a:spAutoFit/>
            </a:bodyPr>
            <a:lstStyle/>
            <a:p>
              <a:pPr algn="ctr" defTabSz="974604"/>
              <a:endParaRPr kumimoji="1" lang="ja-JP" altLang="en-US" sz="1450" b="1" dirty="0">
                <a:latin typeface="ＭＳ ゴシック" pitchFamily="49" charset="-128"/>
                <a:ea typeface="ＭＳ ゴシック" pitchFamily="49" charset="-128"/>
              </a:endParaRPr>
            </a:p>
          </p:txBody>
        </p:sp>
        <p:sp>
          <p:nvSpPr>
            <p:cNvPr id="24" name="台形 23"/>
            <p:cNvSpPr/>
            <p:nvPr/>
          </p:nvSpPr>
          <p:spPr>
            <a:xfrm>
              <a:off x="640080" y="5840581"/>
              <a:ext cx="451821" cy="576000"/>
            </a:xfrm>
            <a:prstGeom prst="trapezoid">
              <a:avLst/>
            </a:prstGeom>
            <a:solidFill>
              <a:schemeClr val="accent3">
                <a:lumMod val="20000"/>
                <a:lumOff val="80000"/>
              </a:schemeClr>
            </a:solidFill>
            <a:ln cmpd="dbl">
              <a:noFill/>
            </a:ln>
          </p:spPr>
          <p:style>
            <a:lnRef idx="2">
              <a:schemeClr val="accent6"/>
            </a:lnRef>
            <a:fillRef idx="1">
              <a:schemeClr val="lt1"/>
            </a:fillRef>
            <a:effectRef idx="0">
              <a:schemeClr val="accent6"/>
            </a:effectRef>
            <a:fontRef idx="minor">
              <a:schemeClr val="dk1"/>
            </a:fontRef>
          </p:style>
          <p:txBody>
            <a:bodyPr wrap="square" lIns="36000" tIns="76946" rIns="36000" bIns="76946" rtlCol="0" anchor="ctr">
              <a:spAutoFit/>
            </a:bodyPr>
            <a:lstStyle/>
            <a:p>
              <a:pPr algn="ctr" defTabSz="974604"/>
              <a:endParaRPr kumimoji="1" lang="ja-JP" altLang="en-US" sz="1450" b="1" dirty="0">
                <a:latin typeface="ＭＳ ゴシック" pitchFamily="49" charset="-128"/>
                <a:ea typeface="ＭＳ ゴシック" pitchFamily="49" charset="-128"/>
              </a:endParaRPr>
            </a:p>
          </p:txBody>
        </p:sp>
        <p:sp>
          <p:nvSpPr>
            <p:cNvPr id="25" name="テキスト ボックス 24"/>
            <p:cNvSpPr txBox="1"/>
            <p:nvPr/>
          </p:nvSpPr>
          <p:spPr>
            <a:xfrm>
              <a:off x="1538345" y="5823103"/>
              <a:ext cx="3377901" cy="830997"/>
            </a:xfrm>
            <a:prstGeom prst="rect">
              <a:avLst/>
            </a:prstGeom>
            <a:noFill/>
          </p:spPr>
          <p:txBody>
            <a:bodyPr wrap="square" rtlCol="0">
              <a:spAutoFit/>
            </a:bodyPr>
            <a:lstStyle/>
            <a:p>
              <a:r>
                <a:rPr lang="ja-JP" altLang="en-US" sz="1600" u="sng" dirty="0"/>
                <a:t>会社で培ったノウハウ、スキル、ネットワークを活かして活動をすること</a:t>
              </a:r>
              <a:r>
                <a:rPr lang="ja-JP" altLang="en-US" sz="1600" u="sng" dirty="0" smtClean="0"/>
                <a:t>ができ</a:t>
              </a:r>
              <a:r>
                <a:rPr lang="ja-JP" altLang="en-US" sz="1600" dirty="0" smtClean="0"/>
                <a:t>、</a:t>
              </a:r>
              <a:r>
                <a:rPr lang="ja-JP" altLang="en-US" sz="1600" dirty="0"/>
                <a:t>自らも成長できた。</a:t>
              </a:r>
            </a:p>
          </p:txBody>
        </p:sp>
      </p:grpSp>
      <p:grpSp>
        <p:nvGrpSpPr>
          <p:cNvPr id="36" name="グループ化 35"/>
          <p:cNvGrpSpPr/>
          <p:nvPr/>
        </p:nvGrpSpPr>
        <p:grpSpPr>
          <a:xfrm>
            <a:off x="4904898" y="4212578"/>
            <a:ext cx="4381644" cy="1215172"/>
            <a:chOff x="5257213" y="4206240"/>
            <a:chExt cx="4381644" cy="1215172"/>
          </a:xfrm>
        </p:grpSpPr>
        <p:sp>
          <p:nvSpPr>
            <p:cNvPr id="26" name="角丸四角形吹き出し 25"/>
            <p:cNvSpPr/>
            <p:nvPr/>
          </p:nvSpPr>
          <p:spPr>
            <a:xfrm>
              <a:off x="6225403" y="4508857"/>
              <a:ext cx="3377900" cy="912555"/>
            </a:xfrm>
            <a:prstGeom prst="wedgeRoundRectCallout">
              <a:avLst>
                <a:gd name="adj1" fmla="val -58237"/>
                <a:gd name="adj2" fmla="val -40909"/>
                <a:gd name="adj3" fmla="val 16667"/>
              </a:avLst>
            </a:prstGeom>
            <a:ln cmpd="dbl">
              <a:solidFill>
                <a:srgbClr val="FFFF00"/>
              </a:solidFill>
            </a:ln>
          </p:spPr>
          <p:style>
            <a:lnRef idx="2">
              <a:schemeClr val="accent6"/>
            </a:lnRef>
            <a:fillRef idx="1">
              <a:schemeClr val="lt1"/>
            </a:fillRef>
            <a:effectRef idx="0">
              <a:schemeClr val="accent6"/>
            </a:effectRef>
            <a:fontRef idx="minor">
              <a:schemeClr val="dk1"/>
            </a:fontRef>
          </p:style>
          <p:txBody>
            <a:bodyPr wrap="square" lIns="36000" tIns="76946" rIns="36000" bIns="76946" rtlCol="0" anchor="ctr">
              <a:spAutoFit/>
            </a:bodyPr>
            <a:lstStyle/>
            <a:p>
              <a:pPr algn="ctr" defTabSz="974604"/>
              <a:endParaRPr kumimoji="1" lang="en-US" altLang="ja-JP" sz="1450" b="1" dirty="0" smtClean="0">
                <a:latin typeface="ＭＳ ゴシック" pitchFamily="49" charset="-128"/>
                <a:ea typeface="ＭＳ ゴシック" pitchFamily="49" charset="-128"/>
              </a:endParaRPr>
            </a:p>
            <a:p>
              <a:pPr algn="ctr" defTabSz="974604"/>
              <a:endParaRPr lang="en-US" altLang="ja-JP" sz="1450" b="1" dirty="0">
                <a:latin typeface="ＭＳ ゴシック" pitchFamily="49" charset="-128"/>
                <a:ea typeface="ＭＳ ゴシック" pitchFamily="49" charset="-128"/>
              </a:endParaRPr>
            </a:p>
            <a:p>
              <a:pPr algn="ctr" defTabSz="974604"/>
              <a:endParaRPr lang="en-US" altLang="ja-JP" sz="1450" b="1" dirty="0">
                <a:latin typeface="ＭＳ ゴシック" pitchFamily="49" charset="-128"/>
                <a:ea typeface="ＭＳ ゴシック" pitchFamily="49" charset="-128"/>
              </a:endParaRPr>
            </a:p>
          </p:txBody>
        </p:sp>
        <p:sp>
          <p:nvSpPr>
            <p:cNvPr id="27" name="楕円 26"/>
            <p:cNvSpPr/>
            <p:nvPr/>
          </p:nvSpPr>
          <p:spPr>
            <a:xfrm>
              <a:off x="5257213" y="4206240"/>
              <a:ext cx="591670" cy="591670"/>
            </a:xfrm>
            <a:prstGeom prst="ellipse">
              <a:avLst/>
            </a:prstGeom>
            <a:solidFill>
              <a:srgbClr val="FFFF99"/>
            </a:solidFill>
            <a:ln cmpd="dbl">
              <a:noFill/>
            </a:ln>
          </p:spPr>
          <p:style>
            <a:lnRef idx="2">
              <a:schemeClr val="accent6"/>
            </a:lnRef>
            <a:fillRef idx="1">
              <a:schemeClr val="lt1"/>
            </a:fillRef>
            <a:effectRef idx="0">
              <a:schemeClr val="accent6"/>
            </a:effectRef>
            <a:fontRef idx="minor">
              <a:schemeClr val="dk1"/>
            </a:fontRef>
          </p:style>
          <p:txBody>
            <a:bodyPr wrap="square" lIns="36000" tIns="76946" rIns="36000" bIns="76946" rtlCol="0" anchor="ctr">
              <a:spAutoFit/>
            </a:bodyPr>
            <a:lstStyle/>
            <a:p>
              <a:pPr algn="ctr" defTabSz="974604"/>
              <a:endParaRPr kumimoji="1" lang="ja-JP" altLang="en-US" sz="1450" b="1" dirty="0">
                <a:latin typeface="ＭＳ ゴシック" pitchFamily="49" charset="-128"/>
                <a:ea typeface="ＭＳ ゴシック" pitchFamily="49" charset="-128"/>
              </a:endParaRPr>
            </a:p>
          </p:txBody>
        </p:sp>
        <p:sp>
          <p:nvSpPr>
            <p:cNvPr id="28" name="台形 27"/>
            <p:cNvSpPr/>
            <p:nvPr/>
          </p:nvSpPr>
          <p:spPr>
            <a:xfrm>
              <a:off x="5327137" y="4549547"/>
              <a:ext cx="451821" cy="576000"/>
            </a:xfrm>
            <a:prstGeom prst="trapezoid">
              <a:avLst/>
            </a:prstGeom>
            <a:solidFill>
              <a:srgbClr val="FFFF99"/>
            </a:solidFill>
            <a:ln cmpd="dbl">
              <a:noFill/>
            </a:ln>
          </p:spPr>
          <p:style>
            <a:lnRef idx="2">
              <a:schemeClr val="accent6"/>
            </a:lnRef>
            <a:fillRef idx="1">
              <a:schemeClr val="lt1"/>
            </a:fillRef>
            <a:effectRef idx="0">
              <a:schemeClr val="accent6"/>
            </a:effectRef>
            <a:fontRef idx="minor">
              <a:schemeClr val="dk1"/>
            </a:fontRef>
          </p:style>
          <p:txBody>
            <a:bodyPr wrap="square" lIns="36000" tIns="76946" rIns="36000" bIns="76946" rtlCol="0" anchor="ctr">
              <a:spAutoFit/>
            </a:bodyPr>
            <a:lstStyle/>
            <a:p>
              <a:pPr algn="ctr" defTabSz="974604"/>
              <a:endParaRPr kumimoji="1" lang="ja-JP" altLang="en-US" sz="1450" b="1" dirty="0">
                <a:latin typeface="ＭＳ ゴシック" pitchFamily="49" charset="-128"/>
                <a:ea typeface="ＭＳ ゴシック" pitchFamily="49" charset="-128"/>
              </a:endParaRPr>
            </a:p>
          </p:txBody>
        </p:sp>
        <p:sp>
          <p:nvSpPr>
            <p:cNvPr id="29" name="テキスト ボックス 28"/>
            <p:cNvSpPr txBox="1"/>
            <p:nvPr/>
          </p:nvSpPr>
          <p:spPr>
            <a:xfrm>
              <a:off x="6225403" y="4532069"/>
              <a:ext cx="3413454" cy="338554"/>
            </a:xfrm>
            <a:prstGeom prst="rect">
              <a:avLst/>
            </a:prstGeom>
            <a:noFill/>
          </p:spPr>
          <p:txBody>
            <a:bodyPr wrap="square" rtlCol="0">
              <a:spAutoFit/>
            </a:bodyPr>
            <a:lstStyle/>
            <a:p>
              <a:endParaRPr lang="ja-JP" altLang="en-US" sz="1600" dirty="0"/>
            </a:p>
          </p:txBody>
        </p:sp>
      </p:grpSp>
      <p:grpSp>
        <p:nvGrpSpPr>
          <p:cNvPr id="37" name="グループ化 36"/>
          <p:cNvGrpSpPr/>
          <p:nvPr/>
        </p:nvGrpSpPr>
        <p:grpSpPr>
          <a:xfrm>
            <a:off x="4904898" y="5492434"/>
            <a:ext cx="4346090" cy="1403047"/>
            <a:chOff x="5292766" y="5327532"/>
            <a:chExt cx="4346090" cy="1403047"/>
          </a:xfrm>
        </p:grpSpPr>
        <p:sp>
          <p:nvSpPr>
            <p:cNvPr id="30" name="角丸四角形吹き出し 29"/>
            <p:cNvSpPr/>
            <p:nvPr/>
          </p:nvSpPr>
          <p:spPr>
            <a:xfrm>
              <a:off x="6260956" y="5630149"/>
              <a:ext cx="3377900" cy="912555"/>
            </a:xfrm>
            <a:prstGeom prst="wedgeRoundRectCallout">
              <a:avLst>
                <a:gd name="adj1" fmla="val -58237"/>
                <a:gd name="adj2" fmla="val -40909"/>
                <a:gd name="adj3" fmla="val 16667"/>
              </a:avLst>
            </a:prstGeom>
            <a:ln cmpd="dbl">
              <a:solidFill>
                <a:schemeClr val="accent4">
                  <a:lumMod val="20000"/>
                  <a:lumOff val="80000"/>
                </a:schemeClr>
              </a:solidFill>
            </a:ln>
          </p:spPr>
          <p:style>
            <a:lnRef idx="2">
              <a:schemeClr val="accent6"/>
            </a:lnRef>
            <a:fillRef idx="1">
              <a:schemeClr val="lt1"/>
            </a:fillRef>
            <a:effectRef idx="0">
              <a:schemeClr val="accent6"/>
            </a:effectRef>
            <a:fontRef idx="minor">
              <a:schemeClr val="dk1"/>
            </a:fontRef>
          </p:style>
          <p:txBody>
            <a:bodyPr wrap="square" lIns="36000" tIns="76946" rIns="36000" bIns="76946" rtlCol="0" anchor="ctr">
              <a:spAutoFit/>
            </a:bodyPr>
            <a:lstStyle/>
            <a:p>
              <a:pPr algn="ctr" defTabSz="974604"/>
              <a:endParaRPr kumimoji="1" lang="en-US" altLang="ja-JP" sz="1450" b="1" dirty="0" smtClean="0">
                <a:latin typeface="ＭＳ ゴシック" pitchFamily="49" charset="-128"/>
                <a:ea typeface="ＭＳ ゴシック" pitchFamily="49" charset="-128"/>
              </a:endParaRPr>
            </a:p>
            <a:p>
              <a:pPr algn="ctr" defTabSz="974604"/>
              <a:endParaRPr lang="en-US" altLang="ja-JP" sz="1450" b="1" dirty="0">
                <a:latin typeface="ＭＳ ゴシック" pitchFamily="49" charset="-128"/>
                <a:ea typeface="ＭＳ ゴシック" pitchFamily="49" charset="-128"/>
              </a:endParaRPr>
            </a:p>
            <a:p>
              <a:pPr algn="ctr" defTabSz="974604"/>
              <a:endParaRPr lang="en-US" altLang="ja-JP" sz="1450" b="1" dirty="0">
                <a:latin typeface="ＭＳ ゴシック" pitchFamily="49" charset="-128"/>
                <a:ea typeface="ＭＳ ゴシック" pitchFamily="49" charset="-128"/>
              </a:endParaRPr>
            </a:p>
          </p:txBody>
        </p:sp>
        <p:sp>
          <p:nvSpPr>
            <p:cNvPr id="31" name="楕円 30"/>
            <p:cNvSpPr/>
            <p:nvPr/>
          </p:nvSpPr>
          <p:spPr>
            <a:xfrm>
              <a:off x="5292766" y="5327532"/>
              <a:ext cx="591670" cy="591670"/>
            </a:xfrm>
            <a:prstGeom prst="ellipse">
              <a:avLst/>
            </a:prstGeom>
            <a:solidFill>
              <a:schemeClr val="accent4">
                <a:lumMod val="20000"/>
                <a:lumOff val="80000"/>
              </a:schemeClr>
            </a:solidFill>
            <a:ln cmpd="dbl">
              <a:noFill/>
            </a:ln>
          </p:spPr>
          <p:style>
            <a:lnRef idx="2">
              <a:schemeClr val="accent6"/>
            </a:lnRef>
            <a:fillRef idx="1">
              <a:schemeClr val="lt1"/>
            </a:fillRef>
            <a:effectRef idx="0">
              <a:schemeClr val="accent6"/>
            </a:effectRef>
            <a:fontRef idx="minor">
              <a:schemeClr val="dk1"/>
            </a:fontRef>
          </p:style>
          <p:txBody>
            <a:bodyPr wrap="square" lIns="36000" tIns="76946" rIns="36000" bIns="76946" rtlCol="0" anchor="ctr">
              <a:spAutoFit/>
            </a:bodyPr>
            <a:lstStyle/>
            <a:p>
              <a:pPr algn="ctr" defTabSz="974604"/>
              <a:endParaRPr kumimoji="1" lang="ja-JP" altLang="en-US" sz="1450" b="1" dirty="0">
                <a:latin typeface="ＭＳ ゴシック" pitchFamily="49" charset="-128"/>
                <a:ea typeface="ＭＳ ゴシック" pitchFamily="49" charset="-128"/>
              </a:endParaRPr>
            </a:p>
          </p:txBody>
        </p:sp>
        <p:sp>
          <p:nvSpPr>
            <p:cNvPr id="32" name="台形 31"/>
            <p:cNvSpPr/>
            <p:nvPr/>
          </p:nvSpPr>
          <p:spPr>
            <a:xfrm>
              <a:off x="5362690" y="5670839"/>
              <a:ext cx="451821" cy="576000"/>
            </a:xfrm>
            <a:prstGeom prst="trapezoid">
              <a:avLst/>
            </a:prstGeom>
            <a:solidFill>
              <a:schemeClr val="accent4">
                <a:lumMod val="20000"/>
                <a:lumOff val="80000"/>
              </a:schemeClr>
            </a:solidFill>
            <a:ln cmpd="dbl">
              <a:noFill/>
            </a:ln>
          </p:spPr>
          <p:style>
            <a:lnRef idx="2">
              <a:schemeClr val="accent6"/>
            </a:lnRef>
            <a:fillRef idx="1">
              <a:schemeClr val="lt1"/>
            </a:fillRef>
            <a:effectRef idx="0">
              <a:schemeClr val="accent6"/>
            </a:effectRef>
            <a:fontRef idx="minor">
              <a:schemeClr val="dk1"/>
            </a:fontRef>
          </p:style>
          <p:txBody>
            <a:bodyPr wrap="square" lIns="36000" tIns="76946" rIns="36000" bIns="76946" rtlCol="0" anchor="ctr">
              <a:spAutoFit/>
            </a:bodyPr>
            <a:lstStyle/>
            <a:p>
              <a:pPr algn="ctr" defTabSz="974604"/>
              <a:endParaRPr kumimoji="1" lang="ja-JP" altLang="en-US" sz="1450" b="1" dirty="0">
                <a:latin typeface="ＭＳ ゴシック" pitchFamily="49" charset="-128"/>
                <a:ea typeface="ＭＳ ゴシック" pitchFamily="49" charset="-128"/>
              </a:endParaRPr>
            </a:p>
          </p:txBody>
        </p:sp>
        <p:sp>
          <p:nvSpPr>
            <p:cNvPr id="33" name="テキスト ボックス 32"/>
            <p:cNvSpPr txBox="1"/>
            <p:nvPr/>
          </p:nvSpPr>
          <p:spPr>
            <a:xfrm>
              <a:off x="6260956" y="5653361"/>
              <a:ext cx="3377900" cy="1077218"/>
            </a:xfrm>
            <a:prstGeom prst="rect">
              <a:avLst/>
            </a:prstGeom>
            <a:noFill/>
          </p:spPr>
          <p:txBody>
            <a:bodyPr wrap="square" rtlCol="0">
              <a:spAutoFit/>
            </a:bodyPr>
            <a:lstStyle/>
            <a:p>
              <a:r>
                <a:rPr lang="ja-JP" altLang="en-US" sz="1600" u="sng" dirty="0"/>
                <a:t>民間企業との様々なギャップを身をもって知ることができ</a:t>
              </a:r>
              <a:r>
                <a:rPr lang="ja-JP" altLang="en-US" sz="1600" dirty="0"/>
                <a:t>、今後の仕事にも大いに役に立つと期待できる。 </a:t>
              </a:r>
            </a:p>
            <a:p>
              <a:endParaRPr lang="en-US" altLang="ja-JP" sz="1600" dirty="0"/>
            </a:p>
          </p:txBody>
        </p:sp>
      </p:grpSp>
      <p:sp>
        <p:nvSpPr>
          <p:cNvPr id="3" name="正方形/長方形 2"/>
          <p:cNvSpPr/>
          <p:nvPr/>
        </p:nvSpPr>
        <p:spPr>
          <a:xfrm>
            <a:off x="5884057" y="4549635"/>
            <a:ext cx="3465745" cy="830997"/>
          </a:xfrm>
          <a:prstGeom prst="rect">
            <a:avLst/>
          </a:prstGeom>
        </p:spPr>
        <p:txBody>
          <a:bodyPr wrap="square">
            <a:spAutoFit/>
          </a:bodyPr>
          <a:lstStyle/>
          <a:p>
            <a:r>
              <a:rPr lang="ja-JP" altLang="en-US" sz="1600" dirty="0"/>
              <a:t>会社では</a:t>
            </a:r>
            <a:r>
              <a:rPr lang="ja-JP" altLang="en-US" sz="1600" u="sng" dirty="0"/>
              <a:t>到底出会うことのない人達との出会いから多様性を感じることできた。</a:t>
            </a:r>
          </a:p>
        </p:txBody>
      </p:sp>
      <p:sp>
        <p:nvSpPr>
          <p:cNvPr id="38" name="正方形/長方形 37"/>
          <p:cNvSpPr/>
          <p:nvPr/>
        </p:nvSpPr>
        <p:spPr>
          <a:xfrm>
            <a:off x="61260" y="50561"/>
            <a:ext cx="9844740" cy="31318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lnSpc>
                <a:spcPct val="120000"/>
              </a:lnSpc>
              <a:defRPr/>
            </a:pPr>
            <a:r>
              <a:rPr kumimoji="1" lang="ja-JP" altLang="en-US" b="1" dirty="0" smtClean="0">
                <a:solidFill>
                  <a:prstClr val="white"/>
                </a:solidFill>
                <a:latin typeface="Meiryo UI" panose="020B0604030504040204" pitchFamily="50" charset="-128"/>
                <a:ea typeface="Meiryo UI" panose="020B0604030504040204" pitchFamily="50" charset="-128"/>
              </a:rPr>
              <a:t>（</a:t>
            </a:r>
            <a:r>
              <a:rPr kumimoji="1" lang="ja-JP" altLang="en-US" b="1" dirty="0">
                <a:solidFill>
                  <a:prstClr val="white"/>
                </a:solidFill>
                <a:latin typeface="Meiryo UI" panose="020B0604030504040204" pitchFamily="50" charset="-128"/>
                <a:ea typeface="Meiryo UI" panose="020B0604030504040204" pitchFamily="50" charset="-128"/>
              </a:rPr>
              <a:t>参考）地方創生人材派遣</a:t>
            </a:r>
            <a:r>
              <a:rPr kumimoji="1" lang="ja-JP" altLang="en-US" b="1" dirty="0" smtClean="0">
                <a:solidFill>
                  <a:prstClr val="white"/>
                </a:solidFill>
                <a:latin typeface="Meiryo UI" panose="020B0604030504040204" pitchFamily="50" charset="-128"/>
                <a:ea typeface="Meiryo UI" panose="020B0604030504040204" pitchFamily="50" charset="-128"/>
              </a:rPr>
              <a:t>制度　民間企業・派遣者の声</a:t>
            </a:r>
            <a:endParaRPr kumimoji="1" lang="ja-JP" altLang="en-US" b="1" dirty="0">
              <a:solidFill>
                <a:prstClr val="white"/>
              </a:solidFill>
              <a:latin typeface="Meiryo UI" panose="020B0604030504040204" pitchFamily="50" charset="-128"/>
              <a:ea typeface="Meiryo UI" panose="020B0604030504040204" pitchFamily="50" charset="-128"/>
            </a:endParaRPr>
          </a:p>
        </p:txBody>
      </p:sp>
      <p:sp>
        <p:nvSpPr>
          <p:cNvPr id="39" name="スライド番号プレースホルダー 4"/>
          <p:cNvSpPr>
            <a:spLocks noGrp="1"/>
          </p:cNvSpPr>
          <p:nvPr>
            <p:ph type="sldNum" sz="quarter" idx="4294967295"/>
          </p:nvPr>
        </p:nvSpPr>
        <p:spPr>
          <a:xfrm>
            <a:off x="7756424" y="6570683"/>
            <a:ext cx="2228850"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5329811-CDAE-43F2-9326-4061E8D57151}" type="slidenum">
              <a:rPr kumimoji="1" lang="ja-JP" altLang="en-US" sz="16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60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33492765"/>
      </p:ext>
    </p:extLst>
  </p:cSld>
  <p:clrMapOvr>
    <a:masterClrMapping/>
  </p:clrMapOvr>
  <p:timing>
    <p:tnLst>
      <p:par>
        <p:cTn id="1" dur="indefinite" restart="never" nodeType="tmRoot"/>
      </p:par>
    </p:tnLst>
  </p:timing>
</p:sld>
</file>

<file path=ppt/theme/theme1.xml><?xml version="1.0" encoding="utf-8"?>
<a:theme xmlns:a="http://schemas.openxmlformats.org/drawingml/2006/main" name="40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none">
        <a:spAutoFit/>
      </a:bodyPr>
      <a:lstStyle>
        <a:defPPr fontAlgn="auto">
          <a:spcBef>
            <a:spcPts val="0"/>
          </a:spcBef>
          <a:spcAft>
            <a:spcPts val="0"/>
          </a:spcAft>
          <a:defRPr b="1" u="sng" dirty="0">
            <a:solidFill>
              <a:prstClr val="black"/>
            </a:solidFill>
            <a:latin typeface="+mn-ea"/>
          </a:defRPr>
        </a:defPPr>
      </a:lstStyle>
    </a:spDef>
  </a:objectDefaults>
  <a:extraClrSchemeLst/>
</a:theme>
</file>

<file path=ppt/theme/theme2.xml><?xml version="1.0" encoding="utf-8"?>
<a:theme xmlns:a="http://schemas.openxmlformats.org/drawingml/2006/main" name="3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1216</TotalTime>
  <Words>1728</Words>
  <Application>Microsoft Office PowerPoint</Application>
  <PresentationFormat>A4 210 x 297 mm</PresentationFormat>
  <Paragraphs>237</Paragraphs>
  <Slides>4</Slides>
  <Notes>2</Notes>
  <HiddenSlides>0</HiddenSlides>
  <MMClips>0</MMClips>
  <ScaleCrop>false</ScaleCrop>
  <HeadingPairs>
    <vt:vector size="6" baseType="variant">
      <vt:variant>
        <vt:lpstr>使用されているフォント</vt:lpstr>
      </vt:variant>
      <vt:variant>
        <vt:i4>13</vt:i4>
      </vt:variant>
      <vt:variant>
        <vt:lpstr>テーマ</vt:lpstr>
      </vt:variant>
      <vt:variant>
        <vt:i4>3</vt:i4>
      </vt:variant>
      <vt:variant>
        <vt:lpstr>スライド タイトル</vt:lpstr>
      </vt:variant>
      <vt:variant>
        <vt:i4>4</vt:i4>
      </vt:variant>
    </vt:vector>
  </HeadingPairs>
  <TitlesOfParts>
    <vt:vector size="20" baseType="lpstr">
      <vt:lpstr>HGPｺﾞｼｯｸM</vt:lpstr>
      <vt:lpstr>Meiryo UI</vt:lpstr>
      <vt:lpstr>ＭＳ Ｐゴシック</vt:lpstr>
      <vt:lpstr>ＭＳ ゴシック</vt:lpstr>
      <vt:lpstr>ＭＳ 明朝</vt:lpstr>
      <vt:lpstr>メイリオ</vt:lpstr>
      <vt:lpstr>游ゴシック</vt:lpstr>
      <vt:lpstr>游ゴシック Light</vt:lpstr>
      <vt:lpstr>Arial</vt:lpstr>
      <vt:lpstr>Calibri</vt:lpstr>
      <vt:lpstr>Century</vt:lpstr>
      <vt:lpstr>Times New Roman</vt:lpstr>
      <vt:lpstr>Wingdings</vt:lpstr>
      <vt:lpstr>40_デザインの設定</vt:lpstr>
      <vt:lpstr>3_デザインの設定</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森田 郁也（創生本部事務局）</dc:creator>
  <cp:lastModifiedBy>瀨川 真（創生本部事務局）</cp:lastModifiedBy>
  <cp:revision>100</cp:revision>
  <cp:lastPrinted>2020-08-19T05:12:34Z</cp:lastPrinted>
  <dcterms:created xsi:type="dcterms:W3CDTF">2020-07-15T01:43:40Z</dcterms:created>
  <dcterms:modified xsi:type="dcterms:W3CDTF">2021-06-29T02:07:02Z</dcterms:modified>
</cp:coreProperties>
</file>