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15113000" cy="106934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5pPr>
    <a:lvl6pPr marL="0" marR="0" indent="22860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6pPr>
    <a:lvl7pPr marL="0" marR="0" indent="27432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7pPr>
    <a:lvl8pPr marL="0" marR="0" indent="32004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8pPr>
    <a:lvl9pPr marL="0" marR="0" indent="365760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762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381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508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762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754063" y="739775"/>
            <a:ext cx="5227637" cy="3700463"/>
          </a:xfrm>
          <a:prstGeom prst="rect">
            <a:avLst/>
          </a:prstGeom>
        </p:spPr>
        <p:txBody>
          <a:bodyPr lIns="91434" tIns="45717" rIns="91434" bIns="45717"/>
          <a:lstStyle/>
          <a:p>
            <a:endParaRPr/>
          </a:p>
        </p:txBody>
      </p:sp>
      <p:sp>
        <p:nvSpPr>
          <p:cNvPr id="92" name="Shape 92"/>
          <p:cNvSpPr>
            <a:spLocks noGrp="1"/>
          </p:cNvSpPr>
          <p:nvPr>
            <p:ph type="body" sz="quarter" idx="1"/>
          </p:nvPr>
        </p:nvSpPr>
        <p:spPr>
          <a:xfrm>
            <a:off x="898102" y="4686500"/>
            <a:ext cx="4939560" cy="4439841"/>
          </a:xfrm>
          <a:prstGeom prst="rect">
            <a:avLst/>
          </a:prstGeom>
        </p:spPr>
        <p:txBody>
          <a:bodyPr lIns="91434" tIns="45717" rIns="91434" bIns="45717"/>
          <a:lstStyle/>
          <a:p>
            <a:endParaRPr/>
          </a:p>
        </p:txBody>
      </p:sp>
    </p:spTree>
  </p:cSld>
  <p:clrMap bg1="lt1" tx1="dk1" bg2="lt2" tx2="dk2" accent1="accent1" accent2="accent2" accent3="accent3" accent4="accent4" accent5="accent5" accent6="accent6" hlink="hlink" folHlink="folHlink"/>
  <p:notesStyle>
    <a:lvl1pPr defTabSz="1395046" latinLnBrk="0">
      <a:defRPr>
        <a:latin typeface="+mn-lt"/>
        <a:ea typeface="+mn-ea"/>
        <a:cs typeface="+mn-cs"/>
        <a:sym typeface="游ゴシック"/>
      </a:defRPr>
    </a:lvl1pPr>
    <a:lvl2pPr indent="228600" defTabSz="1395046" latinLnBrk="0">
      <a:defRPr>
        <a:latin typeface="+mn-lt"/>
        <a:ea typeface="+mn-ea"/>
        <a:cs typeface="+mn-cs"/>
        <a:sym typeface="游ゴシック"/>
      </a:defRPr>
    </a:lvl2pPr>
    <a:lvl3pPr indent="457200" defTabSz="1395046" latinLnBrk="0">
      <a:defRPr>
        <a:latin typeface="+mn-lt"/>
        <a:ea typeface="+mn-ea"/>
        <a:cs typeface="+mn-cs"/>
        <a:sym typeface="游ゴシック"/>
      </a:defRPr>
    </a:lvl3pPr>
    <a:lvl4pPr indent="685800" defTabSz="1395046" latinLnBrk="0">
      <a:defRPr>
        <a:latin typeface="+mn-lt"/>
        <a:ea typeface="+mn-ea"/>
        <a:cs typeface="+mn-cs"/>
        <a:sym typeface="游ゴシック"/>
      </a:defRPr>
    </a:lvl4pPr>
    <a:lvl5pPr indent="914400" defTabSz="1395046" latinLnBrk="0">
      <a:defRPr>
        <a:latin typeface="+mn-lt"/>
        <a:ea typeface="+mn-ea"/>
        <a:cs typeface="+mn-cs"/>
        <a:sym typeface="游ゴシック"/>
      </a:defRPr>
    </a:lvl5pPr>
    <a:lvl6pPr indent="1143000" defTabSz="1395046" latinLnBrk="0">
      <a:defRPr>
        <a:latin typeface="+mn-lt"/>
        <a:ea typeface="+mn-ea"/>
        <a:cs typeface="+mn-cs"/>
        <a:sym typeface="游ゴシック"/>
      </a:defRPr>
    </a:lvl6pPr>
    <a:lvl7pPr indent="1371600" defTabSz="1395046" latinLnBrk="0">
      <a:defRPr>
        <a:latin typeface="+mn-lt"/>
        <a:ea typeface="+mn-ea"/>
        <a:cs typeface="+mn-cs"/>
        <a:sym typeface="游ゴシック"/>
      </a:defRPr>
    </a:lvl7pPr>
    <a:lvl8pPr indent="1600200" defTabSz="1395046" latinLnBrk="0">
      <a:defRPr>
        <a:latin typeface="+mn-lt"/>
        <a:ea typeface="+mn-ea"/>
        <a:cs typeface="+mn-cs"/>
        <a:sym typeface="游ゴシック"/>
      </a:defRPr>
    </a:lvl8pPr>
    <a:lvl9pPr indent="1828800" defTabSz="1395046" latinLnBrk="0">
      <a:defRPr>
        <a:latin typeface="+mn-lt"/>
        <a:ea typeface="+mn-ea"/>
        <a:cs typeface="+mn-cs"/>
        <a:sym typeface="游ゴシック"/>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1271958" y="1750055"/>
            <a:ext cx="12569085" cy="3722889"/>
          </a:xfrm>
          <a:prstGeom prst="rect">
            <a:avLst/>
          </a:prstGeom>
        </p:spPr>
        <p:txBody>
          <a:bodyPr anchor="b"/>
          <a:lstStyle>
            <a:lvl1pPr algn="ctr">
              <a:defRPr sz="4812"/>
            </a:lvl1pPr>
          </a:lstStyle>
          <a:p>
            <a:r>
              <a:t>タイトルテキスト</a:t>
            </a:r>
          </a:p>
        </p:txBody>
      </p:sp>
      <p:sp>
        <p:nvSpPr>
          <p:cNvPr id="12" name="本文レベル1…"/>
          <p:cNvSpPr txBox="1">
            <a:spLocks noGrp="1"/>
          </p:cNvSpPr>
          <p:nvPr>
            <p:ph type="body" sz="quarter" idx="1"/>
          </p:nvPr>
        </p:nvSpPr>
        <p:spPr>
          <a:xfrm>
            <a:off x="2011315" y="5616511"/>
            <a:ext cx="11090370" cy="2581763"/>
          </a:xfrm>
          <a:prstGeom prst="rect">
            <a:avLst/>
          </a:prstGeom>
        </p:spPr>
        <p:txBody>
          <a:bodyPr/>
          <a:lstStyle>
            <a:lvl1pPr marL="0" indent="0" algn="ctr">
              <a:buSzTx/>
              <a:buFontTx/>
              <a:buNone/>
              <a:defRPr sz="1840"/>
            </a:lvl1pPr>
            <a:lvl2pPr marL="0" indent="242636" algn="ctr">
              <a:buSzTx/>
              <a:buFontTx/>
              <a:buNone/>
              <a:defRPr sz="1840"/>
            </a:lvl2pPr>
            <a:lvl3pPr marL="0" indent="485272" algn="ctr">
              <a:buSzTx/>
              <a:buFontTx/>
              <a:buNone/>
              <a:defRPr sz="1840"/>
            </a:lvl3pPr>
            <a:lvl4pPr marL="0" indent="727908" algn="ctr">
              <a:buSzTx/>
              <a:buFontTx/>
              <a:buNone/>
              <a:defRPr sz="1840"/>
            </a:lvl4pPr>
            <a:lvl5pPr marL="0" indent="970544" algn="ctr">
              <a:buSzTx/>
              <a:buFontTx/>
              <a:buNone/>
              <a:defRPr sz="1840"/>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タイトルテキスト"/>
          <p:cNvSpPr txBox="1">
            <a:spLocks noGrp="1"/>
          </p:cNvSpPr>
          <p:nvPr>
            <p:ph type="title"/>
          </p:nvPr>
        </p:nvSpPr>
        <p:spPr>
          <a:xfrm>
            <a:off x="1171836" y="2665927"/>
            <a:ext cx="12753925" cy="4448158"/>
          </a:xfrm>
          <a:prstGeom prst="rect">
            <a:avLst/>
          </a:prstGeom>
        </p:spPr>
        <p:txBody>
          <a:bodyPr anchor="b"/>
          <a:lstStyle>
            <a:lvl1pPr>
              <a:defRPr sz="4812"/>
            </a:lvl1pPr>
          </a:lstStyle>
          <a:p>
            <a:r>
              <a:t>タイトルテキスト</a:t>
            </a:r>
          </a:p>
        </p:txBody>
      </p:sp>
      <p:sp>
        <p:nvSpPr>
          <p:cNvPr id="30" name="本文レベル1…"/>
          <p:cNvSpPr txBox="1">
            <a:spLocks noGrp="1"/>
          </p:cNvSpPr>
          <p:nvPr>
            <p:ph type="body" sz="quarter" idx="1"/>
          </p:nvPr>
        </p:nvSpPr>
        <p:spPr>
          <a:xfrm>
            <a:off x="1171836" y="7156165"/>
            <a:ext cx="12753925" cy="2339181"/>
          </a:xfrm>
          <a:prstGeom prst="rect">
            <a:avLst/>
          </a:prstGeom>
        </p:spPr>
        <p:txBody>
          <a:bodyPr/>
          <a:lstStyle>
            <a:lvl1pPr marL="0" indent="0">
              <a:buSzTx/>
              <a:buFontTx/>
              <a:buNone/>
              <a:defRPr sz="1840"/>
            </a:lvl1pPr>
            <a:lvl2pPr marL="0" indent="242636">
              <a:buSzTx/>
              <a:buFontTx/>
              <a:buNone/>
              <a:defRPr sz="1840"/>
            </a:lvl2pPr>
            <a:lvl3pPr marL="0" indent="485272">
              <a:buSzTx/>
              <a:buFontTx/>
              <a:buNone/>
              <a:defRPr sz="1840"/>
            </a:lvl3pPr>
            <a:lvl4pPr marL="0" indent="727908">
              <a:buSzTx/>
              <a:buFontTx/>
              <a:buNone/>
              <a:defRPr sz="1840"/>
            </a:lvl4pPr>
            <a:lvl5pPr marL="0" indent="970544">
              <a:buSzTx/>
              <a:buFontTx/>
              <a:buNone/>
              <a:defRPr sz="1840"/>
            </a:lvl5pPr>
          </a:lstStyle>
          <a:p>
            <a:r>
              <a:t>本文レベル1</a:t>
            </a:r>
          </a:p>
          <a:p>
            <a:pPr lvl="1"/>
            <a:r>
              <a:t>本文レベル2</a:t>
            </a:r>
          </a:p>
          <a:p>
            <a:pPr lvl="2"/>
            <a:r>
              <a:t>本文レベル3</a:t>
            </a:r>
          </a:p>
          <a:p>
            <a:pPr lvl="3"/>
            <a:r>
              <a:t>本文レベル4</a:t>
            </a:r>
          </a:p>
          <a:p>
            <a:pPr lvl="4"/>
            <a:r>
              <a:t>本文レベル5</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prstGeom prst="rect">
            <a:avLst/>
          </a:prstGeom>
        </p:spPr>
        <p:txBody>
          <a:bodyPr/>
          <a:lstStyle/>
          <a:p>
            <a:r>
              <a:t>タイトルテキスト</a:t>
            </a:r>
          </a:p>
        </p:txBody>
      </p:sp>
      <p:sp>
        <p:nvSpPr>
          <p:cNvPr id="39" name="本文レベル1…"/>
          <p:cNvSpPr txBox="1">
            <a:spLocks noGrp="1"/>
          </p:cNvSpPr>
          <p:nvPr>
            <p:ph type="body" sz="half" idx="1"/>
          </p:nvPr>
        </p:nvSpPr>
        <p:spPr>
          <a:xfrm>
            <a:off x="1179539" y="2846623"/>
            <a:ext cx="6284543" cy="6784865"/>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4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タイトルテキスト"/>
          <p:cNvSpPr txBox="1">
            <a:spLocks noGrp="1"/>
          </p:cNvSpPr>
          <p:nvPr>
            <p:ph type="title"/>
          </p:nvPr>
        </p:nvSpPr>
        <p:spPr>
          <a:xfrm>
            <a:off x="1181464" y="569327"/>
            <a:ext cx="12753925" cy="2066897"/>
          </a:xfrm>
          <a:prstGeom prst="rect">
            <a:avLst/>
          </a:prstGeom>
        </p:spPr>
        <p:txBody>
          <a:bodyPr/>
          <a:lstStyle/>
          <a:p>
            <a:r>
              <a:t>タイトルテキスト</a:t>
            </a:r>
          </a:p>
        </p:txBody>
      </p:sp>
      <p:sp>
        <p:nvSpPr>
          <p:cNvPr id="48" name="本文レベル1…"/>
          <p:cNvSpPr txBox="1">
            <a:spLocks noGrp="1"/>
          </p:cNvSpPr>
          <p:nvPr>
            <p:ph type="body" sz="quarter" idx="1"/>
          </p:nvPr>
        </p:nvSpPr>
        <p:spPr>
          <a:xfrm>
            <a:off x="1181464" y="2621369"/>
            <a:ext cx="6255662" cy="1284693"/>
          </a:xfrm>
          <a:prstGeom prst="rect">
            <a:avLst/>
          </a:prstGeom>
        </p:spPr>
        <p:txBody>
          <a:bodyPr anchor="b"/>
          <a:lstStyle>
            <a:lvl1pPr marL="0" indent="0">
              <a:buSzTx/>
              <a:buFontTx/>
              <a:buNone/>
              <a:defRPr sz="1840" b="1"/>
            </a:lvl1pPr>
            <a:lvl2pPr marL="0" indent="242636">
              <a:buSzTx/>
              <a:buFontTx/>
              <a:buNone/>
              <a:defRPr sz="1840" b="1"/>
            </a:lvl2pPr>
            <a:lvl3pPr marL="0" indent="485272">
              <a:buSzTx/>
              <a:buFontTx/>
              <a:buNone/>
              <a:defRPr sz="1840" b="1"/>
            </a:lvl3pPr>
            <a:lvl4pPr marL="0" indent="727908">
              <a:buSzTx/>
              <a:buFontTx/>
              <a:buNone/>
              <a:defRPr sz="1840" b="1"/>
            </a:lvl4pPr>
            <a:lvl5pPr marL="0" indent="970544">
              <a:buSzTx/>
              <a:buFontTx/>
              <a:buNone/>
              <a:defRPr sz="1840" b="1"/>
            </a:lvl5pPr>
          </a:lstStyle>
          <a:p>
            <a:r>
              <a:t>本文レベル1</a:t>
            </a:r>
          </a:p>
          <a:p>
            <a:pPr lvl="1"/>
            <a:r>
              <a:t>本文レベル2</a:t>
            </a:r>
          </a:p>
          <a:p>
            <a:pPr lvl="2"/>
            <a:r>
              <a:t>本文レベル3</a:t>
            </a:r>
          </a:p>
          <a:p>
            <a:pPr lvl="3"/>
            <a:r>
              <a:t>本文レベル4</a:t>
            </a:r>
          </a:p>
          <a:p>
            <a:pPr lvl="4"/>
            <a:r>
              <a:t>本文レベル5</a:t>
            </a:r>
          </a:p>
        </p:txBody>
      </p:sp>
      <p:sp>
        <p:nvSpPr>
          <p:cNvPr id="49" name="Text Placeholder 4"/>
          <p:cNvSpPr>
            <a:spLocks noGrp="1"/>
          </p:cNvSpPr>
          <p:nvPr>
            <p:ph type="body" sz="quarter" idx="21"/>
          </p:nvPr>
        </p:nvSpPr>
        <p:spPr>
          <a:xfrm>
            <a:off x="7648921" y="2621369"/>
            <a:ext cx="6286469" cy="1284693"/>
          </a:xfrm>
          <a:prstGeom prst="rect">
            <a:avLst/>
          </a:prstGeom>
        </p:spPr>
        <p:txBody>
          <a:bodyPr anchor="b"/>
          <a:lstStyle>
            <a:lvl1pPr marL="0" indent="0">
              <a:buSzTx/>
              <a:buFontTx/>
              <a:buNone/>
              <a:defRPr sz="2600" b="1"/>
            </a:lvl1pPr>
          </a:lstStyle>
          <a:p>
            <a:pPr marL="0" indent="0">
              <a:buSzTx/>
              <a:buFontTx/>
              <a:buNone/>
              <a:defRPr sz="2600" b="1"/>
            </a:pPr>
            <a:endParaRPr/>
          </a:p>
        </p:txBody>
      </p:sp>
      <p:sp>
        <p:nvSpPr>
          <p:cNvPr id="5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タイトルテキスト"/>
          <p:cNvSpPr txBox="1">
            <a:spLocks noGrp="1"/>
          </p:cNvSpPr>
          <p:nvPr>
            <p:ph type="title"/>
          </p:nvPr>
        </p:nvSpPr>
        <p:spPr>
          <a:prstGeom prst="rect">
            <a:avLst/>
          </a:prstGeom>
        </p:spPr>
        <p:txBody>
          <a:bodyPr/>
          <a:lstStyle/>
          <a:p>
            <a:r>
              <a:t>タイトルテキスト</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タイトルテキスト"/>
          <p:cNvSpPr txBox="1">
            <a:spLocks noGrp="1"/>
          </p:cNvSpPr>
          <p:nvPr>
            <p:ph type="title"/>
          </p:nvPr>
        </p:nvSpPr>
        <p:spPr>
          <a:xfrm>
            <a:off x="1181464" y="712893"/>
            <a:ext cx="4769246" cy="2495127"/>
          </a:xfrm>
          <a:prstGeom prst="rect">
            <a:avLst/>
          </a:prstGeom>
        </p:spPr>
        <p:txBody>
          <a:bodyPr anchor="b"/>
          <a:lstStyle>
            <a:lvl1pPr>
              <a:defRPr sz="2547"/>
            </a:lvl1pPr>
          </a:lstStyle>
          <a:p>
            <a:r>
              <a:t>タイトルテキスト</a:t>
            </a:r>
          </a:p>
        </p:txBody>
      </p:sp>
      <p:sp>
        <p:nvSpPr>
          <p:cNvPr id="73" name="本文レベル1…"/>
          <p:cNvSpPr txBox="1">
            <a:spLocks noGrp="1"/>
          </p:cNvSpPr>
          <p:nvPr>
            <p:ph type="body" sz="half" idx="1"/>
          </p:nvPr>
        </p:nvSpPr>
        <p:spPr>
          <a:xfrm>
            <a:off x="6449387" y="1539653"/>
            <a:ext cx="7486002" cy="7599247"/>
          </a:xfrm>
          <a:prstGeom prst="rect">
            <a:avLst/>
          </a:prstGeom>
        </p:spPr>
        <p:txBody>
          <a:bodyPr/>
          <a:lstStyle>
            <a:lvl1pPr marL="181977" indent="-181977">
              <a:defRPr sz="2547"/>
            </a:lvl1pPr>
            <a:lvl2pPr marL="450610" indent="-207974">
              <a:defRPr sz="2547"/>
            </a:lvl2pPr>
            <a:lvl3pPr marL="727908" indent="-242636">
              <a:defRPr sz="2547"/>
            </a:lvl3pPr>
            <a:lvl4pPr marL="1019071" indent="-291163">
              <a:defRPr sz="2547"/>
            </a:lvl4pPr>
            <a:lvl5pPr marL="1261707" indent="-291163">
              <a:defRPr sz="2547"/>
            </a:lvl5pPr>
          </a:lstStyle>
          <a:p>
            <a:r>
              <a:t>本文レベル1</a:t>
            </a:r>
          </a:p>
          <a:p>
            <a:pPr lvl="1"/>
            <a:r>
              <a:t>本文レベル2</a:t>
            </a:r>
          </a:p>
          <a:p>
            <a:pPr lvl="2"/>
            <a:r>
              <a:t>本文レベル3</a:t>
            </a:r>
          </a:p>
          <a:p>
            <a:pPr lvl="3"/>
            <a:r>
              <a:t>本文レベル4</a:t>
            </a:r>
          </a:p>
          <a:p>
            <a:pPr lvl="4"/>
            <a:r>
              <a:t>本文レベル5</a:t>
            </a:r>
          </a:p>
        </p:txBody>
      </p:sp>
      <p:sp>
        <p:nvSpPr>
          <p:cNvPr id="74" name="Text Placeholder 3"/>
          <p:cNvSpPr>
            <a:spLocks noGrp="1"/>
          </p:cNvSpPr>
          <p:nvPr>
            <p:ph type="body" sz="quarter" idx="21"/>
          </p:nvPr>
        </p:nvSpPr>
        <p:spPr>
          <a:xfrm>
            <a:off x="1181464" y="3208019"/>
            <a:ext cx="4769246" cy="5943255"/>
          </a:xfrm>
          <a:prstGeom prst="rect">
            <a:avLst/>
          </a:prstGeom>
        </p:spPr>
        <p:txBody>
          <a:bodyPr/>
          <a:lstStyle>
            <a:lvl1pPr marL="0" indent="0">
              <a:buSzTx/>
              <a:buFontTx/>
              <a:buNone/>
              <a:defRPr sz="1800"/>
            </a:lvl1pPr>
          </a:lstStyle>
          <a:p>
            <a:pPr marL="0" indent="0">
              <a:buSzTx/>
              <a:buFontTx/>
              <a:buNone/>
              <a:defRPr sz="1800"/>
            </a:pPr>
            <a:endParaRPr/>
          </a:p>
        </p:txBody>
      </p:sp>
      <p:sp>
        <p:nvSpPr>
          <p:cNvPr id="7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タイトルテキスト"/>
          <p:cNvSpPr txBox="1">
            <a:spLocks noGrp="1"/>
          </p:cNvSpPr>
          <p:nvPr>
            <p:ph type="title"/>
          </p:nvPr>
        </p:nvSpPr>
        <p:spPr>
          <a:xfrm>
            <a:off x="1181464" y="712893"/>
            <a:ext cx="4769246" cy="2495127"/>
          </a:xfrm>
          <a:prstGeom prst="rect">
            <a:avLst/>
          </a:prstGeom>
        </p:spPr>
        <p:txBody>
          <a:bodyPr anchor="b"/>
          <a:lstStyle>
            <a:lvl1pPr>
              <a:defRPr sz="2547"/>
            </a:lvl1pPr>
          </a:lstStyle>
          <a:p>
            <a:r>
              <a:t>タイトルテキスト</a:t>
            </a:r>
          </a:p>
        </p:txBody>
      </p:sp>
      <p:sp>
        <p:nvSpPr>
          <p:cNvPr id="83" name="Picture Placeholder 2"/>
          <p:cNvSpPr>
            <a:spLocks noGrp="1"/>
          </p:cNvSpPr>
          <p:nvPr>
            <p:ph type="pic" sz="half" idx="21"/>
          </p:nvPr>
        </p:nvSpPr>
        <p:spPr>
          <a:xfrm>
            <a:off x="6449387" y="1539653"/>
            <a:ext cx="7486002" cy="7599247"/>
          </a:xfrm>
          <a:prstGeom prst="rect">
            <a:avLst/>
          </a:prstGeom>
        </p:spPr>
        <p:txBody>
          <a:bodyPr lIns="91439" tIns="45719" rIns="91439" bIns="45719">
            <a:noAutofit/>
          </a:bodyPr>
          <a:lstStyle/>
          <a:p>
            <a:endParaRPr/>
          </a:p>
        </p:txBody>
      </p:sp>
      <p:sp>
        <p:nvSpPr>
          <p:cNvPr id="84" name="本文レベル1…"/>
          <p:cNvSpPr txBox="1">
            <a:spLocks noGrp="1"/>
          </p:cNvSpPr>
          <p:nvPr>
            <p:ph type="body" sz="quarter" idx="1"/>
          </p:nvPr>
        </p:nvSpPr>
        <p:spPr>
          <a:xfrm>
            <a:off x="1181464" y="3208019"/>
            <a:ext cx="4769246" cy="5943255"/>
          </a:xfrm>
          <a:prstGeom prst="rect">
            <a:avLst/>
          </a:prstGeom>
        </p:spPr>
        <p:txBody>
          <a:bodyPr/>
          <a:lstStyle>
            <a:lvl1pPr marL="0" indent="0">
              <a:buSzTx/>
              <a:buFontTx/>
              <a:buNone/>
              <a:defRPr sz="1274"/>
            </a:lvl1pPr>
            <a:lvl2pPr marL="0" indent="242636">
              <a:buSzTx/>
              <a:buFontTx/>
              <a:buNone/>
              <a:defRPr sz="1274"/>
            </a:lvl2pPr>
            <a:lvl3pPr marL="0" indent="485272">
              <a:buSzTx/>
              <a:buFontTx/>
              <a:buNone/>
              <a:defRPr sz="1274"/>
            </a:lvl3pPr>
            <a:lvl4pPr marL="0" indent="727908">
              <a:buSzTx/>
              <a:buFontTx/>
              <a:buNone/>
              <a:defRPr sz="1274"/>
            </a:lvl4pPr>
            <a:lvl5pPr marL="0" indent="970544">
              <a:buSzTx/>
              <a:buFontTx/>
              <a:buNone/>
              <a:defRPr sz="1274"/>
            </a:lvl5pPr>
          </a:lstStyle>
          <a:p>
            <a:r>
              <a:t>本文レベル1</a:t>
            </a:r>
          </a:p>
          <a:p>
            <a:pPr lvl="1"/>
            <a:r>
              <a:t>本文レベル2</a:t>
            </a:r>
          </a:p>
          <a:p>
            <a:pPr lvl="2"/>
            <a:r>
              <a:t>本文レベル3</a:t>
            </a:r>
          </a:p>
          <a:p>
            <a:pPr lvl="3"/>
            <a:r>
              <a:t>本文レベル4</a:t>
            </a:r>
          </a:p>
          <a:p>
            <a:pPr lvl="4"/>
            <a:r>
              <a:t>本文レベル5</a:t>
            </a:r>
          </a:p>
        </p:txBody>
      </p:sp>
      <p:sp>
        <p:nvSpPr>
          <p:cNvPr id="8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1179539" y="569327"/>
            <a:ext cx="12753925" cy="20668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9752" tIns="69752" rIns="69752" bIns="69752" anchor="ctr">
            <a:normAutofit/>
          </a:bodyPr>
          <a:lstStyle/>
          <a:p>
            <a:r>
              <a:t>タイトルテキスト</a:t>
            </a:r>
          </a:p>
        </p:txBody>
      </p:sp>
      <p:sp>
        <p:nvSpPr>
          <p:cNvPr id="3" name="本文レベル1…"/>
          <p:cNvSpPr txBox="1">
            <a:spLocks noGrp="1"/>
          </p:cNvSpPr>
          <p:nvPr>
            <p:ph type="body" idx="1"/>
          </p:nvPr>
        </p:nvSpPr>
        <p:spPr>
          <a:xfrm>
            <a:off x="1179539" y="2846623"/>
            <a:ext cx="12753925" cy="67848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9752" tIns="69752" rIns="69752" bIns="69752">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13664357" y="10060092"/>
            <a:ext cx="269107" cy="271543"/>
          </a:xfrm>
          <a:prstGeom prst="rect">
            <a:avLst/>
          </a:prstGeom>
          <a:ln w="12700">
            <a:miter lim="400000"/>
          </a:ln>
        </p:spPr>
        <p:txBody>
          <a:bodyPr wrap="none" lIns="69752" tIns="69752" rIns="69752" bIns="69752" anchor="ctr">
            <a:spAutoFit/>
          </a:bodyPr>
          <a:lstStyle>
            <a:lvl1pPr algn="r">
              <a:defRPr sz="849">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6" r:id="rId6"/>
    <p:sldLayoutId id="2147483657" r:id="rId7"/>
  </p:sldLayoutIdLst>
  <p:transition spd="med"/>
  <p:txStyles>
    <p:titleStyle>
      <a:lvl1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1pPr>
      <a:lvl2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2pPr>
      <a:lvl3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3pPr>
      <a:lvl4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4pPr>
      <a:lvl5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5pPr>
      <a:lvl6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6pPr>
      <a:lvl7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7pPr>
      <a:lvl8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8pPr>
      <a:lvl9pPr marL="0" marR="0" indent="0" algn="l" defTabSz="740351" rtl="0" latinLnBrk="0">
        <a:lnSpc>
          <a:spcPct val="90000"/>
        </a:lnSpc>
        <a:spcBef>
          <a:spcPts val="0"/>
        </a:spcBef>
        <a:spcAft>
          <a:spcPts val="0"/>
        </a:spcAft>
        <a:buClrTx/>
        <a:buSzTx/>
        <a:buFontTx/>
        <a:buNone/>
        <a:tabLst/>
        <a:defRPr sz="3538" b="0" i="0" u="none" strike="noStrike" cap="none" spc="0" baseline="0">
          <a:solidFill>
            <a:srgbClr val="000000"/>
          </a:solidFill>
          <a:uFillTx/>
          <a:latin typeface="Calibri Light"/>
          <a:ea typeface="Calibri Light"/>
          <a:cs typeface="Calibri Light"/>
          <a:sym typeface="Calibri Light"/>
        </a:defRPr>
      </a:lvl9pPr>
    </p:titleStyle>
    <p:bodyStyle>
      <a:lvl1pPr marL="184865" marR="0" indent="-184865"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1pPr>
      <a:lvl2pPr marL="458313" marR="0" indent="-215676"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2pPr>
      <a:lvl3pPr marL="744084" marR="0" indent="-258812"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3pPr>
      <a:lvl4pPr marL="1026537" marR="0" indent="-298628"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4pPr>
      <a:lvl5pPr marL="1269173" marR="0" indent="-298628"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5pPr>
      <a:lvl6pPr marL="1511809" marR="0" indent="-298628"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6pPr>
      <a:lvl7pPr marL="1754445" marR="0" indent="-298628"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7pPr>
      <a:lvl8pPr marL="1997081" marR="0" indent="-298628"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8pPr>
      <a:lvl9pPr marL="2239717" marR="0" indent="-298628" algn="l" defTabSz="740351" rtl="0" latinLnBrk="0">
        <a:lnSpc>
          <a:spcPct val="90000"/>
        </a:lnSpc>
        <a:spcBef>
          <a:spcPts val="708"/>
        </a:spcBef>
        <a:spcAft>
          <a:spcPts val="0"/>
        </a:spcAft>
        <a:buClrTx/>
        <a:buSzPct val="100000"/>
        <a:buFont typeface="Arial"/>
        <a:buChar char="•"/>
        <a:tabLst/>
        <a:defRPr sz="2264" b="0" i="0" u="none" strike="noStrike" cap="none" spc="0" baseline="0">
          <a:solidFill>
            <a:srgbClr val="000000"/>
          </a:solidFill>
          <a:uFillTx/>
          <a:latin typeface="Calibri"/>
          <a:ea typeface="Calibri"/>
          <a:cs typeface="Calibri"/>
          <a:sym typeface="Calibri"/>
        </a:defRPr>
      </a:lvl9pPr>
    </p:bodyStyle>
    <p:otherStyle>
      <a:lvl1pPr marL="0" marR="0" indent="0"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1pPr>
      <a:lvl2pPr marL="0" marR="0" indent="323515"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2pPr>
      <a:lvl3pPr marL="0" marR="0" indent="647029"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3pPr>
      <a:lvl4pPr marL="0" marR="0" indent="970544"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4pPr>
      <a:lvl5pPr marL="0" marR="0" indent="1294059"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5pPr>
      <a:lvl6pPr marL="0" marR="0" indent="1617574"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6pPr>
      <a:lvl7pPr marL="0" marR="0" indent="1941088"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7pPr>
      <a:lvl8pPr marL="0" marR="0" indent="2264603"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8pPr>
      <a:lvl9pPr marL="0" marR="0" indent="2588118" algn="r" defTabSz="493567" rtl="0" latinLnBrk="0">
        <a:lnSpc>
          <a:spcPct val="100000"/>
        </a:lnSpc>
        <a:spcBef>
          <a:spcPts val="0"/>
        </a:spcBef>
        <a:spcAft>
          <a:spcPts val="0"/>
        </a:spcAft>
        <a:buClrTx/>
        <a:buSzTx/>
        <a:buFontTx/>
        <a:buNone/>
        <a:tabLst/>
        <a:defRPr sz="849"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四角形"/>
          <p:cNvSpPr/>
          <p:nvPr/>
        </p:nvSpPr>
        <p:spPr>
          <a:xfrm>
            <a:off x="0" y="1"/>
            <a:ext cx="15112999" cy="10693399"/>
          </a:xfrm>
          <a:prstGeom prst="rect">
            <a:avLst/>
          </a:prstGeom>
          <a:solidFill>
            <a:srgbClr val="FF9300">
              <a:alpha val="34658"/>
            </a:srgbClr>
          </a:solidFill>
          <a:ln w="12700">
            <a:miter lim="400000"/>
          </a:ln>
        </p:spPr>
        <p:txBody>
          <a:bodyPr lIns="49354" tIns="49354" rIns="49354" bIns="49354" anchor="ctr"/>
          <a:lstStyle/>
          <a:p>
            <a:pPr>
              <a:defRPr>
                <a:solidFill>
                  <a:srgbClr val="0E0C0C"/>
                </a:solidFill>
              </a:defRPr>
            </a:pPr>
            <a:endParaRPr sz="1840">
              <a:latin typeface="游ゴシック Medium" panose="020B0500000000000000" pitchFamily="50" charset="-128"/>
              <a:ea typeface="游ゴシック Medium" panose="020B0500000000000000" pitchFamily="50" charset="-128"/>
            </a:endParaRPr>
          </a:p>
        </p:txBody>
      </p:sp>
      <p:sp>
        <p:nvSpPr>
          <p:cNvPr id="95" name="四角形"/>
          <p:cNvSpPr/>
          <p:nvPr/>
        </p:nvSpPr>
        <p:spPr>
          <a:xfrm>
            <a:off x="0" y="1"/>
            <a:ext cx="15112999" cy="1721369"/>
          </a:xfrm>
          <a:prstGeom prst="rect">
            <a:avLst/>
          </a:prstGeom>
          <a:solidFill>
            <a:srgbClr val="EB7400"/>
          </a:solidFill>
          <a:ln w="12700">
            <a:miter lim="400000"/>
          </a:ln>
        </p:spPr>
        <p:txBody>
          <a:bodyPr lIns="49354" tIns="49354" rIns="49354" bIns="49354" anchor="ctr"/>
          <a:lstStyle/>
          <a:p>
            <a:pPr algn="ctr">
              <a:defRPr b="1">
                <a:solidFill>
                  <a:srgbClr val="FFFFFF"/>
                </a:solidFill>
                <a:latin typeface="+mj-lt"/>
                <a:ea typeface="+mj-ea"/>
                <a:cs typeface="+mj-cs"/>
                <a:sym typeface="Helvetica"/>
              </a:defRPr>
            </a:pPr>
            <a:endParaRPr sz="1840" b="1">
              <a:latin typeface="游ゴシック Medium" panose="020B0500000000000000" pitchFamily="50" charset="-128"/>
              <a:ea typeface="游ゴシック Medium" panose="020B0500000000000000" pitchFamily="50" charset="-128"/>
            </a:endParaRPr>
          </a:p>
        </p:txBody>
      </p:sp>
      <p:sp>
        <p:nvSpPr>
          <p:cNvPr id="96" name="ゴールデンウィーク期間に…"/>
          <p:cNvSpPr txBox="1"/>
          <p:nvPr/>
        </p:nvSpPr>
        <p:spPr>
          <a:xfrm>
            <a:off x="1136822" y="251361"/>
            <a:ext cx="12875740" cy="12803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9354" tIns="49354" rIns="49354" bIns="49354" anchor="ctr"/>
          <a:lstStyle/>
          <a:p>
            <a:pPr algn="ctr">
              <a:defRPr sz="5000" spc="-250">
                <a:solidFill>
                  <a:srgbClr val="FFFFFF"/>
                </a:solidFill>
                <a:effectLst>
                  <a:outerShdw dist="63500" dir="2820000" rotWithShape="0">
                    <a:srgbClr val="000000"/>
                  </a:outerShdw>
                </a:effectLst>
                <a:latin typeface="游ゴシック体 ボールド"/>
                <a:ea typeface="游ゴシック体 ボールド"/>
                <a:cs typeface="游ゴシック体 ボールド"/>
                <a:sym typeface="游ゴシック体 ボールド"/>
              </a:defRPr>
            </a:pPr>
            <a:r>
              <a:rPr lang="ja-JP" altLang="en-US" sz="5400" b="1" dirty="0" smtClean="0">
                <a:latin typeface="游ゴシック Medium" panose="020B0500000000000000" pitchFamily="50" charset="-128"/>
                <a:ea typeface="游ゴシック Medium" panose="020B0500000000000000" pitchFamily="50" charset="-128"/>
              </a:rPr>
              <a:t>年末</a:t>
            </a:r>
            <a:r>
              <a:rPr lang="ja-JP" altLang="en-US" sz="5400" b="1" dirty="0">
                <a:latin typeface="游ゴシック Medium" panose="020B0500000000000000" pitchFamily="50" charset="-128"/>
                <a:ea typeface="游ゴシック Medium" panose="020B0500000000000000" pitchFamily="50" charset="-128"/>
              </a:rPr>
              <a:t>年始</a:t>
            </a:r>
            <a:r>
              <a:rPr lang="ja-JP" altLang="en-US" sz="5400" b="1" dirty="0" smtClean="0">
                <a:latin typeface="游ゴシック Medium" panose="020B0500000000000000" pitchFamily="50" charset="-128"/>
                <a:ea typeface="游ゴシック Medium" panose="020B0500000000000000" pitchFamily="50" charset="-128"/>
              </a:rPr>
              <a:t>期間</a:t>
            </a:r>
            <a:r>
              <a:rPr sz="5400" b="1" dirty="0" err="1" smtClean="0">
                <a:latin typeface="游ゴシック Medium" panose="020B0500000000000000" pitchFamily="50" charset="-128"/>
                <a:ea typeface="游ゴシック Medium" panose="020B0500000000000000" pitchFamily="50" charset="-128"/>
              </a:rPr>
              <a:t>に</a:t>
            </a:r>
            <a:r>
              <a:rPr sz="5400" b="1" spc="-234" dirty="0" err="1" smtClean="0">
                <a:latin typeface="游ゴシック Medium" panose="020B0500000000000000" pitchFamily="50" charset="-128"/>
                <a:ea typeface="游ゴシック Medium" panose="020B0500000000000000" pitchFamily="50" charset="-128"/>
              </a:rPr>
              <a:t>帰省される方</a:t>
            </a:r>
            <a:r>
              <a:rPr sz="5400" b="1" spc="-177" dirty="0" err="1" smtClean="0">
                <a:latin typeface="游ゴシック Medium" panose="020B0500000000000000" pitchFamily="50" charset="-128"/>
                <a:ea typeface="游ゴシック Medium" panose="020B0500000000000000" pitchFamily="50" charset="-128"/>
              </a:rPr>
              <a:t>へ</a:t>
            </a:r>
            <a:endParaRPr sz="5400" b="1" spc="-177" dirty="0">
              <a:latin typeface="游ゴシック Medium" panose="020B0500000000000000" pitchFamily="50" charset="-128"/>
              <a:ea typeface="游ゴシック Medium" panose="020B0500000000000000" pitchFamily="50" charset="-128"/>
            </a:endParaRPr>
          </a:p>
        </p:txBody>
      </p:sp>
      <p:sp>
        <p:nvSpPr>
          <p:cNvPr id="97" name="テキスト ボックス 4"/>
          <p:cNvSpPr txBox="1"/>
          <p:nvPr/>
        </p:nvSpPr>
        <p:spPr>
          <a:xfrm>
            <a:off x="648730" y="1826472"/>
            <a:ext cx="13851923" cy="13820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354" tIns="49354" rIns="49354" bIns="49354">
            <a:spAutoFit/>
          </a:bodyPr>
          <a:lstStyle/>
          <a:p>
            <a:pPr indent="105812" algn="ctr">
              <a:lnSpc>
                <a:spcPts val="5000"/>
              </a:lnSpc>
              <a:defRPr sz="3000" spc="-150">
                <a:latin typeface="游ゴシック体 ボールド"/>
                <a:ea typeface="游ゴシック体 ボールド"/>
                <a:cs typeface="游ゴシック体 ボールド"/>
                <a:sym typeface="游ゴシック体 ボールド"/>
              </a:defRPr>
            </a:pPr>
            <a:r>
              <a:rPr lang="ja-JP" altLang="en-US" sz="4000" b="1" dirty="0" smtClean="0">
                <a:latin typeface="游ゴシック Medium" panose="020B0500000000000000" pitchFamily="50" charset="-128"/>
                <a:ea typeface="游ゴシック Medium" panose="020B0500000000000000" pitchFamily="50" charset="-128"/>
              </a:rPr>
              <a:t>年末</a:t>
            </a:r>
            <a:r>
              <a:rPr lang="ja-JP" altLang="en-US" sz="4000" b="1" dirty="0">
                <a:latin typeface="游ゴシック Medium" panose="020B0500000000000000" pitchFamily="50" charset="-128"/>
                <a:ea typeface="游ゴシック Medium" panose="020B0500000000000000" pitchFamily="50" charset="-128"/>
              </a:rPr>
              <a:t>年始</a:t>
            </a:r>
            <a:r>
              <a:rPr lang="ja-JP" altLang="en-US" sz="4000" b="1" dirty="0" smtClean="0">
                <a:latin typeface="游ゴシック Medium" panose="020B0500000000000000" pitchFamily="50" charset="-128"/>
                <a:ea typeface="游ゴシック Medium" panose="020B0500000000000000" pitchFamily="50" charset="-128"/>
              </a:rPr>
              <a:t>期間</a:t>
            </a:r>
            <a:r>
              <a:rPr sz="4000" b="1" dirty="0" err="1">
                <a:latin typeface="游ゴシック Medium" panose="020B0500000000000000" pitchFamily="50" charset="-128"/>
                <a:ea typeface="游ゴシック Medium" panose="020B0500000000000000" pitchFamily="50" charset="-128"/>
              </a:rPr>
              <a:t>を安</a:t>
            </a:r>
            <a:r>
              <a:rPr sz="4000" b="1" spc="-425" dirty="0" err="1">
                <a:latin typeface="游ゴシック Medium" panose="020B0500000000000000" pitchFamily="50" charset="-128"/>
                <a:ea typeface="游ゴシック Medium" panose="020B0500000000000000" pitchFamily="50" charset="-128"/>
              </a:rPr>
              <a:t>全・</a:t>
            </a:r>
            <a:r>
              <a:rPr sz="4000" b="1" dirty="0" err="1">
                <a:latin typeface="游ゴシック Medium" panose="020B0500000000000000" pitchFamily="50" charset="-128"/>
                <a:ea typeface="游ゴシック Medium" panose="020B0500000000000000" pitchFamily="50" charset="-128"/>
              </a:rPr>
              <a:t>安心にお過</a:t>
            </a:r>
            <a:r>
              <a:rPr sz="4000" b="1" spc="-212" dirty="0" err="1">
                <a:latin typeface="游ゴシック Medium" panose="020B0500000000000000" pitchFamily="50" charset="-128"/>
                <a:ea typeface="游ゴシック Medium" panose="020B0500000000000000" pitchFamily="50" charset="-128"/>
              </a:rPr>
              <a:t>ごしいただくため</a:t>
            </a:r>
            <a:r>
              <a:rPr sz="4000" b="1" dirty="0">
                <a:latin typeface="游ゴシック Medium" panose="020B0500000000000000" pitchFamily="50" charset="-128"/>
                <a:ea typeface="游ゴシック Medium" panose="020B0500000000000000" pitchFamily="50" charset="-128"/>
              </a:rPr>
              <a:t>、</a:t>
            </a:r>
          </a:p>
          <a:p>
            <a:pPr indent="105812" algn="ctr">
              <a:lnSpc>
                <a:spcPts val="5000"/>
              </a:lnSpc>
              <a:defRPr sz="3000" spc="-150">
                <a:latin typeface="游ゴシック体 ボールド"/>
                <a:ea typeface="游ゴシック体 ボールド"/>
                <a:cs typeface="游ゴシック体 ボールド"/>
                <a:sym typeface="游ゴシック体 ボールド"/>
              </a:defRPr>
            </a:pPr>
            <a:r>
              <a:rPr sz="4400" b="1" u="sng" dirty="0" err="1">
                <a:latin typeface="游ゴシック Medium" panose="020B0500000000000000" pitchFamily="50" charset="-128"/>
                <a:ea typeface="游ゴシック Medium" panose="020B0500000000000000" pitchFamily="50" charset="-128"/>
              </a:rPr>
              <a:t>感染対策</a:t>
            </a:r>
            <a:r>
              <a:rPr sz="4400" b="1" u="sng" spc="-134" dirty="0" err="1">
                <a:latin typeface="游ゴシック Medium" panose="020B0500000000000000" pitchFamily="50" charset="-128"/>
                <a:ea typeface="游ゴシック Medium" panose="020B0500000000000000" pitchFamily="50" charset="-128"/>
              </a:rPr>
              <a:t>へのご</a:t>
            </a:r>
            <a:r>
              <a:rPr sz="4400" b="1" u="sng" dirty="0" err="1">
                <a:latin typeface="游ゴシック Medium" panose="020B0500000000000000" pitchFamily="50" charset="-128"/>
                <a:ea typeface="游ゴシック Medium" panose="020B0500000000000000" pitchFamily="50" charset="-128"/>
              </a:rPr>
              <a:t>協力</a:t>
            </a:r>
            <a:r>
              <a:rPr sz="4000" b="1" dirty="0" err="1">
                <a:latin typeface="游ゴシック Medium" panose="020B0500000000000000" pitchFamily="50" charset="-128"/>
                <a:ea typeface="游ゴシック Medium" panose="020B0500000000000000" pitchFamily="50" charset="-128"/>
              </a:rPr>
              <a:t>をよろしくお願いいたします</a:t>
            </a:r>
            <a:r>
              <a:rPr sz="3600" b="1" dirty="0">
                <a:latin typeface="游ゴシック Medium" panose="020B0500000000000000" pitchFamily="50" charset="-128"/>
                <a:ea typeface="游ゴシック Medium" panose="020B0500000000000000" pitchFamily="50" charset="-128"/>
              </a:rPr>
              <a:t>。　</a:t>
            </a:r>
          </a:p>
        </p:txBody>
      </p:sp>
      <p:grpSp>
        <p:nvGrpSpPr>
          <p:cNvPr id="100" name="グループ"/>
          <p:cNvGrpSpPr/>
          <p:nvPr/>
        </p:nvGrpSpPr>
        <p:grpSpPr>
          <a:xfrm>
            <a:off x="648730" y="3399889"/>
            <a:ext cx="13851924" cy="3105477"/>
            <a:chOff x="0" y="0"/>
            <a:chExt cx="9420298" cy="1751337"/>
          </a:xfrm>
        </p:grpSpPr>
        <p:sp>
          <p:nvSpPr>
            <p:cNvPr id="98" name="角丸四角形 1"/>
            <p:cNvSpPr/>
            <p:nvPr/>
          </p:nvSpPr>
          <p:spPr>
            <a:xfrm>
              <a:off x="0" y="0"/>
              <a:ext cx="9420298" cy="1751337"/>
            </a:xfrm>
            <a:prstGeom prst="roundRect">
              <a:avLst>
                <a:gd name="adj" fmla="val 10267"/>
              </a:avLst>
            </a:prstGeom>
            <a:solidFill>
              <a:srgbClr val="FFFFFF"/>
            </a:solidFill>
            <a:ln w="12700" cap="flat">
              <a:noFill/>
              <a:miter lim="400000"/>
            </a:ln>
            <a:effectLst/>
          </p:spPr>
          <p:txBody>
            <a:bodyPr wrap="square" lIns="49354" tIns="49354" rIns="49354" bIns="49354" numCol="1" anchor="ctr">
              <a:noAutofit/>
            </a:bodyPr>
            <a:lstStyle/>
            <a:p>
              <a:endParaRPr sz="1840" b="1">
                <a:latin typeface="游ゴシック Medium" panose="020B0500000000000000" pitchFamily="50" charset="-128"/>
                <a:ea typeface="游ゴシック Medium" panose="020B0500000000000000" pitchFamily="50" charset="-128"/>
              </a:endParaRPr>
            </a:p>
          </p:txBody>
        </p:sp>
        <p:sp>
          <p:nvSpPr>
            <p:cNvPr id="99" name="テキスト ボックス 5"/>
            <p:cNvSpPr txBox="1"/>
            <p:nvPr/>
          </p:nvSpPr>
          <p:spPr>
            <a:xfrm>
              <a:off x="224758" y="278893"/>
              <a:ext cx="8974124" cy="135799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354" tIns="49354" rIns="49354" bIns="49354" numCol="1" anchor="t">
              <a:spAutoFit/>
            </a:bodyPr>
            <a:lstStyle/>
            <a:p>
              <a:pPr algn="just">
                <a:lnSpc>
                  <a:spcPts val="5000"/>
                </a:lnSpc>
                <a:defRPr sz="2400" spc="-120">
                  <a:latin typeface="游ゴシック体 ボールド"/>
                  <a:ea typeface="游ゴシック体 ボールド"/>
                  <a:cs typeface="游ゴシック体 ボールド"/>
                  <a:sym typeface="游ゴシック体 ボールド"/>
                </a:defRPr>
              </a:pPr>
              <a:r>
                <a:rPr lang="ja-JP" altLang="en-US" sz="4400" b="1" dirty="0">
                  <a:solidFill>
                    <a:srgbClr val="FF2600"/>
                  </a:solidFill>
                  <a:latin typeface="游ゴシック Medium" panose="020B0500000000000000" pitchFamily="50" charset="-128"/>
                  <a:ea typeface="游ゴシック Medium" panose="020B0500000000000000" pitchFamily="50" charset="-128"/>
                </a:rPr>
                <a:t>帰省前及び帰省先</a:t>
              </a:r>
              <a:r>
                <a:rPr lang="ja-JP" altLang="en-US" sz="4400" b="1" dirty="0" smtClean="0">
                  <a:solidFill>
                    <a:srgbClr val="FF2600"/>
                  </a:solidFill>
                  <a:latin typeface="游ゴシック Medium" panose="020B0500000000000000" pitchFamily="50" charset="-128"/>
                  <a:ea typeface="游ゴシック Medium" panose="020B0500000000000000" pitchFamily="50" charset="-128"/>
                </a:rPr>
                <a:t>から戻った際に</a:t>
              </a:r>
              <a:r>
                <a:rPr lang="ja-JP" altLang="en-US" sz="4400" b="1" dirty="0">
                  <a:solidFill>
                    <a:srgbClr val="FF2600"/>
                  </a:solidFill>
                  <a:latin typeface="游ゴシック Medium" panose="020B0500000000000000" pitchFamily="50" charset="-128"/>
                  <a:ea typeface="游ゴシック Medium" panose="020B0500000000000000" pitchFamily="50" charset="-128"/>
                </a:rPr>
                <a:t>検査</a:t>
              </a:r>
              <a:r>
                <a:rPr lang="ja-JP" altLang="en-US" sz="4400" b="1" dirty="0">
                  <a:solidFill>
                    <a:srgbClr val="184489"/>
                  </a:solidFill>
                  <a:latin typeface="游ゴシック Medium" panose="020B0500000000000000" pitchFamily="50" charset="-128"/>
                  <a:ea typeface="游ゴシック Medium" panose="020B0500000000000000" pitchFamily="50" charset="-128"/>
                </a:rPr>
                <a:t>を受けていただくようお願いします。</a:t>
              </a:r>
              <a:endParaRPr lang="en-US" altLang="ja-JP" sz="4400" b="1" dirty="0">
                <a:solidFill>
                  <a:srgbClr val="184489"/>
                </a:solidFill>
                <a:latin typeface="游ゴシック Medium" panose="020B0500000000000000" pitchFamily="50" charset="-128"/>
                <a:ea typeface="游ゴシック Medium" panose="020B0500000000000000" pitchFamily="50" charset="-128"/>
              </a:endParaRPr>
            </a:p>
            <a:p>
              <a:pPr algn="just">
                <a:lnSpc>
                  <a:spcPts val="4000"/>
                </a:lnSpc>
                <a:defRPr sz="2400" spc="-120">
                  <a:latin typeface="游ゴシック体 ボールド"/>
                  <a:ea typeface="游ゴシック体 ボールド"/>
                  <a:cs typeface="游ゴシック体 ボールド"/>
                  <a:sym typeface="游ゴシック体 ボールド"/>
                </a:defRPr>
              </a:pPr>
              <a:r>
                <a:rPr lang="ja-JP" altLang="en-US" sz="2800" b="1" dirty="0">
                  <a:solidFill>
                    <a:srgbClr val="184489"/>
                  </a:solidFill>
                  <a:latin typeface="游ゴシック Medium" panose="020B0500000000000000" pitchFamily="50" charset="-128"/>
                  <a:ea typeface="游ゴシック Medium" panose="020B0500000000000000" pitchFamily="50" charset="-128"/>
                </a:rPr>
                <a:t>（特</a:t>
              </a:r>
              <a:r>
                <a:rPr lang="ja-JP" altLang="en-US" sz="2800" b="1" dirty="0" smtClean="0">
                  <a:solidFill>
                    <a:srgbClr val="184489"/>
                  </a:solidFill>
                  <a:latin typeface="游ゴシック Medium" panose="020B0500000000000000" pitchFamily="50" charset="-128"/>
                  <a:ea typeface="游ゴシック Medium" panose="020B0500000000000000" pitchFamily="50" charset="-128"/>
                </a:rPr>
                <a:t>にオミクロン株対応ワクチンを未接種の</a:t>
              </a:r>
              <a:r>
                <a:rPr lang="ja-JP" altLang="en-US" sz="2800" b="1" dirty="0">
                  <a:solidFill>
                    <a:srgbClr val="184489"/>
                  </a:solidFill>
                  <a:latin typeface="游ゴシック Medium" panose="020B0500000000000000" pitchFamily="50" charset="-128"/>
                  <a:ea typeface="游ゴシック Medium" panose="020B0500000000000000" pitchFamily="50" charset="-128"/>
                </a:rPr>
                <a:t>方は</a:t>
              </a:r>
              <a:r>
                <a:rPr lang="ja-JP" altLang="en-US" sz="2800" b="1" dirty="0" smtClean="0">
                  <a:solidFill>
                    <a:srgbClr val="184489"/>
                  </a:solidFill>
                  <a:latin typeface="游ゴシック Medium" panose="020B0500000000000000" pitchFamily="50" charset="-128"/>
                  <a:ea typeface="游ゴシック Medium" panose="020B0500000000000000" pitchFamily="50" charset="-128"/>
                </a:rPr>
                <a:t>、オミクロン株対応ワクチンを接種して</a:t>
              </a:r>
              <a:r>
                <a:rPr lang="ja-JP" altLang="en-US" sz="2800" b="1" dirty="0">
                  <a:solidFill>
                    <a:srgbClr val="184489"/>
                  </a:solidFill>
                  <a:latin typeface="游ゴシック Medium" panose="020B0500000000000000" pitchFamily="50" charset="-128"/>
                  <a:ea typeface="游ゴシック Medium" panose="020B0500000000000000" pitchFamily="50" charset="-128"/>
                </a:rPr>
                <a:t>いただくとともに、積極的に検査を受けていただきますようお願いいたします。）</a:t>
              </a:r>
            </a:p>
          </p:txBody>
        </p:sp>
      </p:grpSp>
      <p:grpSp>
        <p:nvGrpSpPr>
          <p:cNvPr id="115" name="グループ"/>
          <p:cNvGrpSpPr/>
          <p:nvPr/>
        </p:nvGrpSpPr>
        <p:grpSpPr>
          <a:xfrm>
            <a:off x="648730" y="6753500"/>
            <a:ext cx="13851924" cy="2436875"/>
            <a:chOff x="0" y="0"/>
            <a:chExt cx="9420298" cy="1670259"/>
          </a:xfrm>
        </p:grpSpPr>
        <p:sp>
          <p:nvSpPr>
            <p:cNvPr id="113" name="角丸四角形 1"/>
            <p:cNvSpPr/>
            <p:nvPr/>
          </p:nvSpPr>
          <p:spPr>
            <a:xfrm>
              <a:off x="0" y="0"/>
              <a:ext cx="9420298" cy="1670259"/>
            </a:xfrm>
            <a:prstGeom prst="roundRect">
              <a:avLst>
                <a:gd name="adj" fmla="val 13616"/>
              </a:avLst>
            </a:prstGeom>
            <a:solidFill>
              <a:srgbClr val="FFFFFF"/>
            </a:solidFill>
            <a:ln w="12700" cap="flat">
              <a:noFill/>
              <a:miter lim="400000"/>
            </a:ln>
            <a:effectLst/>
          </p:spPr>
          <p:txBody>
            <a:bodyPr wrap="square" lIns="49354" tIns="49354" rIns="49354" bIns="49354" numCol="1" anchor="ctr">
              <a:noAutofit/>
            </a:bodyPr>
            <a:lstStyle/>
            <a:p>
              <a:endParaRPr sz="1840" b="1">
                <a:latin typeface="游ゴシック Medium" panose="020B0500000000000000" pitchFamily="50" charset="-128"/>
                <a:ea typeface="游ゴシック Medium" panose="020B0500000000000000" pitchFamily="50" charset="-128"/>
              </a:endParaRPr>
            </a:p>
          </p:txBody>
        </p:sp>
        <p:sp>
          <p:nvSpPr>
            <p:cNvPr id="114" name="テキスト ボックス 5"/>
            <p:cNvSpPr txBox="1"/>
            <p:nvPr/>
          </p:nvSpPr>
          <p:spPr>
            <a:xfrm>
              <a:off x="233368" y="228850"/>
              <a:ext cx="8834813" cy="142636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9354" tIns="49354" rIns="49354" bIns="49354" numCol="1" anchor="t">
              <a:spAutoFit/>
            </a:bodyPr>
            <a:lstStyle/>
            <a:p>
              <a:pPr algn="just">
                <a:lnSpc>
                  <a:spcPts val="5000"/>
                </a:lnSpc>
                <a:defRPr sz="2400" spc="-120">
                  <a:latin typeface="游ゴシック体 ボールド"/>
                  <a:ea typeface="游ゴシック体 ボールド"/>
                  <a:cs typeface="游ゴシック体 ボールド"/>
                  <a:sym typeface="游ゴシック体 ボールド"/>
                </a:defRPr>
              </a:pPr>
              <a:r>
                <a:rPr sz="4400" b="1" dirty="0" err="1">
                  <a:solidFill>
                    <a:srgbClr val="184489"/>
                  </a:solidFill>
                  <a:latin typeface="游ゴシック Medium" panose="020B0500000000000000" pitchFamily="50" charset="-128"/>
                  <a:ea typeface="游ゴシック Medium" panose="020B0500000000000000" pitchFamily="50" charset="-128"/>
                </a:rPr>
                <a:t>検査は</a:t>
              </a:r>
              <a:r>
                <a:rPr sz="4400" b="1" spc="-679" dirty="0" err="1">
                  <a:solidFill>
                    <a:srgbClr val="184489"/>
                  </a:solidFill>
                  <a:latin typeface="游ゴシック Medium" panose="020B0500000000000000" pitchFamily="50" charset="-128"/>
                  <a:ea typeface="游ゴシック Medium" panose="020B0500000000000000" pitchFamily="50" charset="-128"/>
                </a:rPr>
                <a:t>、</a:t>
              </a:r>
              <a:r>
                <a:rPr sz="4400" b="1" dirty="0" err="1">
                  <a:solidFill>
                    <a:srgbClr val="184489"/>
                  </a:solidFill>
                  <a:latin typeface="游ゴシック Medium" panose="020B0500000000000000" pitchFamily="50" charset="-128"/>
                  <a:ea typeface="游ゴシック Medium" panose="020B0500000000000000" pitchFamily="50" charset="-128"/>
                </a:rPr>
                <a:t>全国で</a:t>
              </a:r>
              <a:r>
                <a:rPr lang="ja-JP" altLang="en-US" sz="4400" b="1" dirty="0">
                  <a:solidFill>
                    <a:srgbClr val="184489"/>
                  </a:solidFill>
                  <a:latin typeface="游ゴシック Medium" panose="020B0500000000000000" pitchFamily="50" charset="-128"/>
                  <a:ea typeface="游ゴシック Medium" panose="020B0500000000000000" pitchFamily="50" charset="-128"/>
                </a:rPr>
                <a:t>１</a:t>
              </a:r>
              <a:r>
                <a:rPr sz="4400" b="1" dirty="0">
                  <a:solidFill>
                    <a:srgbClr val="184489"/>
                  </a:solidFill>
                  <a:latin typeface="游ゴシック Medium" panose="020B0500000000000000" pitchFamily="50" charset="-128"/>
                  <a:ea typeface="游ゴシック Medium" panose="020B0500000000000000" pitchFamily="50" charset="-128"/>
                </a:rPr>
                <a:t>万</a:t>
              </a:r>
              <a:r>
                <a:rPr lang="ja-JP" altLang="en-US" sz="4400" b="1" dirty="0">
                  <a:solidFill>
                    <a:srgbClr val="184489"/>
                  </a:solidFill>
                  <a:latin typeface="游ゴシック Medium" panose="020B0500000000000000" pitchFamily="50" charset="-128"/>
                  <a:ea typeface="游ゴシック Medium" panose="020B0500000000000000" pitchFamily="50" charset="-128"/>
                </a:rPr>
                <a:t>３千</a:t>
              </a:r>
              <a:r>
                <a:rPr sz="4400" b="1" dirty="0" err="1">
                  <a:solidFill>
                    <a:srgbClr val="184489"/>
                  </a:solidFill>
                  <a:latin typeface="游ゴシック Medium" panose="020B0500000000000000" pitchFamily="50" charset="-128"/>
                  <a:ea typeface="游ゴシック Medium" panose="020B0500000000000000" pitchFamily="50" charset="-128"/>
                </a:rPr>
                <a:t>箇所以上あるお近くの</a:t>
              </a:r>
              <a:r>
                <a:rPr lang="ja-JP" altLang="en-US" sz="4400" b="1" dirty="0">
                  <a:solidFill>
                    <a:srgbClr val="FF2600"/>
                  </a:solidFill>
                  <a:latin typeface="游ゴシック Medium" panose="020B0500000000000000" pitchFamily="50" charset="-128"/>
                  <a:ea typeface="游ゴシック Medium" panose="020B0500000000000000" pitchFamily="50" charset="-128"/>
                </a:rPr>
                <a:t>無料検査事業の拠点で</a:t>
              </a:r>
              <a:r>
                <a:rPr sz="4400" b="1" dirty="0" err="1">
                  <a:solidFill>
                    <a:srgbClr val="FF2600"/>
                  </a:solidFill>
                  <a:latin typeface="游ゴシック Medium" panose="020B0500000000000000" pitchFamily="50" charset="-128"/>
                  <a:ea typeface="游ゴシック Medium" panose="020B0500000000000000" pitchFamily="50" charset="-128"/>
                </a:rPr>
                <a:t>無料</a:t>
              </a:r>
              <a:r>
                <a:rPr sz="4400" b="1" dirty="0" err="1">
                  <a:solidFill>
                    <a:srgbClr val="184489"/>
                  </a:solidFill>
                  <a:latin typeface="游ゴシック Medium" panose="020B0500000000000000" pitchFamily="50" charset="-128"/>
                  <a:ea typeface="游ゴシック Medium" panose="020B0500000000000000" pitchFamily="50" charset="-128"/>
                </a:rPr>
                <a:t>で受けられます</a:t>
              </a:r>
              <a:r>
                <a:rPr sz="4400" b="1" dirty="0">
                  <a:solidFill>
                    <a:srgbClr val="184489"/>
                  </a:solidFill>
                  <a:latin typeface="游ゴシック Medium" panose="020B0500000000000000" pitchFamily="50" charset="-128"/>
                  <a:ea typeface="游ゴシック Medium" panose="020B0500000000000000" pitchFamily="50" charset="-128"/>
                </a:rPr>
                <a:t>。</a:t>
              </a:r>
              <a:endParaRPr lang="en-US" sz="4400" b="1" dirty="0">
                <a:solidFill>
                  <a:srgbClr val="184489"/>
                </a:solidFill>
                <a:latin typeface="游ゴシック Medium" panose="020B0500000000000000" pitchFamily="50" charset="-128"/>
                <a:ea typeface="游ゴシック Medium" panose="020B0500000000000000" pitchFamily="50" charset="-128"/>
              </a:endParaRPr>
            </a:p>
            <a:p>
              <a:pPr algn="just">
                <a:lnSpc>
                  <a:spcPts val="4600"/>
                </a:lnSpc>
                <a:defRPr sz="2400" spc="-120">
                  <a:latin typeface="游ゴシック体 ボールド"/>
                  <a:ea typeface="游ゴシック体 ボールド"/>
                  <a:cs typeface="游ゴシック体 ボールド"/>
                  <a:sym typeface="游ゴシック体 ボールド"/>
                </a:defRPr>
              </a:pPr>
              <a:r>
                <a:rPr lang="ja-JP" altLang="en-US" sz="2800" b="1" spc="-85" dirty="0">
                  <a:solidFill>
                    <a:srgbClr val="184489"/>
                  </a:solidFill>
                  <a:latin typeface="游ゴシック Medium" panose="020B0500000000000000" pitchFamily="50" charset="-128"/>
                  <a:ea typeface="游ゴシック Medium" panose="020B0500000000000000" pitchFamily="50" charset="-128"/>
                  <a:sym typeface="游ゴシック体 ボールド"/>
                </a:rPr>
                <a:t>（各拠点については都道府県ホームページ等でご確認いただけます。）</a:t>
              </a:r>
            </a:p>
            <a:p>
              <a:pPr algn="just">
                <a:lnSpc>
                  <a:spcPts val="2547"/>
                </a:lnSpc>
                <a:defRPr sz="2400" spc="-120">
                  <a:latin typeface="游ゴシック体 ボールド"/>
                  <a:ea typeface="游ゴシック体 ボールド"/>
                  <a:cs typeface="游ゴシック体 ボールド"/>
                  <a:sym typeface="游ゴシック体 ボールド"/>
                </a:defRPr>
              </a:pPr>
              <a:endParaRPr sz="1698" b="1" dirty="0">
                <a:solidFill>
                  <a:srgbClr val="184489"/>
                </a:solidFill>
                <a:latin typeface="游ゴシック Medium" panose="020B0500000000000000" pitchFamily="50" charset="-128"/>
                <a:ea typeface="游ゴシック Medium" panose="020B0500000000000000" pitchFamily="50" charset="-128"/>
              </a:endParaRPr>
            </a:p>
          </p:txBody>
        </p:sp>
      </p:grpSp>
      <p:pic>
        <p:nvPicPr>
          <p:cNvPr id="127" name="まるロゴ.psd" descr="まるロゴ.psd"/>
          <p:cNvPicPr>
            <a:picLocks noChangeAspect="1"/>
          </p:cNvPicPr>
          <p:nvPr/>
        </p:nvPicPr>
        <p:blipFill>
          <a:blip r:embed="rId2"/>
          <a:stretch>
            <a:fillRect/>
          </a:stretch>
        </p:blipFill>
        <p:spPr>
          <a:xfrm>
            <a:off x="207816" y="9744004"/>
            <a:ext cx="825547" cy="825547"/>
          </a:xfrm>
          <a:prstGeom prst="rect">
            <a:avLst/>
          </a:prstGeom>
          <a:ln w="12700">
            <a:miter lim="400000"/>
          </a:ln>
        </p:spPr>
      </p:pic>
      <p:sp>
        <p:nvSpPr>
          <p:cNvPr id="29" name="テキスト ボックス 28"/>
          <p:cNvSpPr txBox="1"/>
          <p:nvPr/>
        </p:nvSpPr>
        <p:spPr>
          <a:xfrm>
            <a:off x="1136822" y="9267134"/>
            <a:ext cx="11102546" cy="400110"/>
          </a:xfrm>
          <a:prstGeom prst="rect">
            <a:avLst/>
          </a:prstGeom>
          <a:noFill/>
        </p:spPr>
        <p:txBody>
          <a:bodyPr wrap="square" rtlCol="0">
            <a:spAutoFit/>
          </a:bodyPr>
          <a:lstStyle/>
          <a:p>
            <a:r>
              <a:rPr lang="ja-JP" altLang="en-US" sz="2000" dirty="0">
                <a:latin typeface="游ゴシック Medium" panose="020B0500000000000000" pitchFamily="50" charset="-128"/>
                <a:ea typeface="游ゴシック Medium" panose="020B0500000000000000" pitchFamily="50" charset="-128"/>
              </a:rPr>
              <a:t>注：</a:t>
            </a:r>
            <a:r>
              <a:rPr lang="en-US" altLang="ja-JP" sz="2000" dirty="0">
                <a:latin typeface="游ゴシック Medium" panose="020B0500000000000000" pitchFamily="50" charset="-128"/>
                <a:ea typeface="游ゴシック Medium" panose="020B0500000000000000" pitchFamily="50" charset="-128"/>
              </a:rPr>
              <a:t>10</a:t>
            </a:r>
            <a:r>
              <a:rPr lang="ja-JP" altLang="en-US" sz="2000" dirty="0">
                <a:latin typeface="游ゴシック Medium" panose="020B0500000000000000" pitchFamily="50" charset="-128"/>
                <a:ea typeface="游ゴシック Medium" panose="020B0500000000000000" pitchFamily="50" charset="-128"/>
              </a:rPr>
              <a:t>歳未満のお子様は同伴する保護者が検査を受けることで検査不要です。</a:t>
            </a:r>
            <a:endParaRPr lang="ja-JP" altLang="ja-JP" sz="2000" dirty="0">
              <a:latin typeface="游ゴシック Medium" panose="020B0500000000000000" pitchFamily="50" charset="-128"/>
              <a:ea typeface="游ゴシック Medium" panose="020B0500000000000000" pitchFamily="50" charset="-128"/>
            </a:endParaRPr>
          </a:p>
        </p:txBody>
      </p:sp>
      <p:sp>
        <p:nvSpPr>
          <p:cNvPr id="2" name="テキスト ボックス 1"/>
          <p:cNvSpPr txBox="1"/>
          <p:nvPr/>
        </p:nvSpPr>
        <p:spPr>
          <a:xfrm>
            <a:off x="1034840" y="9910090"/>
            <a:ext cx="3231350" cy="5351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9354" tIns="49354" rIns="49354" bIns="49354" numCol="1" spcCol="38100" rtlCol="0" anchor="t">
            <a:spAutoFit/>
          </a:bodyPr>
          <a:lstStyle/>
          <a:p>
            <a:pPr defTabSz="493567"/>
            <a:r>
              <a:rPr lang="ja-JP" altLang="en-US" sz="1415" dirty="0">
                <a:latin typeface="游ゴシック Medium" panose="020B0500000000000000" pitchFamily="50" charset="-128"/>
                <a:ea typeface="游ゴシック Medium" panose="020B0500000000000000" pitchFamily="50" charset="-128"/>
              </a:rPr>
              <a:t>新型コロナウイルス等</a:t>
            </a:r>
            <a:endParaRPr lang="en-US" altLang="ja-JP" sz="1415" dirty="0">
              <a:latin typeface="游ゴシック Medium" panose="020B0500000000000000" pitchFamily="50" charset="-128"/>
              <a:ea typeface="游ゴシック Medium" panose="020B0500000000000000" pitchFamily="50" charset="-128"/>
            </a:endParaRPr>
          </a:p>
          <a:p>
            <a:pPr defTabSz="493567"/>
            <a:r>
              <a:rPr lang="ja-JP" altLang="en-US" sz="1415" dirty="0">
                <a:latin typeface="游ゴシック Medium" panose="020B0500000000000000" pitchFamily="50" charset="-128"/>
                <a:ea typeface="游ゴシック Medium" panose="020B0500000000000000" pitchFamily="50" charset="-128"/>
              </a:rPr>
              <a:t>感染症対策推進室</a:t>
            </a:r>
          </a:p>
        </p:txBody>
      </p:sp>
    </p:spTree>
    <p:extLst>
      <p:ext uri="{BB962C8B-B14F-4D97-AF65-F5344CB8AC3E}">
        <p14:creationId xmlns:p14="http://schemas.microsoft.com/office/powerpoint/2010/main" val="256308167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Helvetica"/>
        <a:ea typeface="Helvetica"/>
        <a:cs typeface="Helvetica"/>
      </a:majorFont>
      <a:minorFont>
        <a:latin typeface="游ゴシック"/>
        <a:ea typeface="游ゴシック"/>
        <a:cs typeface="游ゴシック"/>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69752" tIns="69752" rIns="69752" bIns="69752" numCol="1" spcCol="38100" rtlCol="0" anchor="ctr">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9752" tIns="69752" rIns="69752" bIns="69752" numCol="1" spcCol="38100" rtlCol="0" anchor="t">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Helvetica"/>
        <a:ea typeface="Helvetica"/>
        <a:cs typeface="Helvetica"/>
      </a:majorFont>
      <a:minorFont>
        <a:latin typeface="游ゴシック"/>
        <a:ea typeface="游ゴシック"/>
        <a:cs typeface="游ゴシック"/>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69752" tIns="69752" rIns="69752" bIns="69752" numCol="1" spcCol="38100" rtlCol="0" anchor="ctr">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9752" tIns="69752" rIns="69752" bIns="69752" numCol="1" spcCol="38100" rtlCol="0" anchor="t">
        <a:spAutoFit/>
      </a:bodyPr>
      <a:lstStyle>
        <a:defPPr marL="0" marR="0" indent="0" algn="l" defTabSz="697523"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860</TotalTime>
  <Words>120</Words>
  <Application>Microsoft Office PowerPoint</Application>
  <PresentationFormat>ユーザー設定</PresentationFormat>
  <Paragraphs>10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游ゴシック</vt:lpstr>
      <vt:lpstr>游ゴシック Medium</vt:lpstr>
      <vt:lpstr>游ゴシック体 ボールド</vt:lpstr>
      <vt:lpstr>Arial</vt:lpstr>
      <vt:lpstr>Calibri</vt:lpstr>
      <vt:lpstr>Calibri Light</vt:lpstr>
      <vt:lpstr>Helvetica</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雅明（新型コロナ等室）</dc:creator>
  <cp:lastModifiedBy>大澤 嘉騎（新型コロナ等室）</cp:lastModifiedBy>
  <cp:revision>122</cp:revision>
  <cp:lastPrinted>2022-07-27T04:18:27Z</cp:lastPrinted>
  <dcterms:modified xsi:type="dcterms:W3CDTF">2022-11-29T05:48:58Z</dcterms:modified>
</cp:coreProperties>
</file>