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7" r:id="rId2"/>
  </p:sldIdLst>
  <p:sldSz cx="10693400" cy="15113000"/>
  <p:notesSz cx="6735763" cy="98663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lvl1pPr>
    <a:lvl2pPr marL="0" marR="0" indent="45720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lvl2pPr>
    <a:lvl3pPr marL="0" marR="0" indent="91440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lvl3pPr>
    <a:lvl4pPr marL="0" marR="0" indent="137160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lvl4pPr>
    <a:lvl5pPr marL="0" marR="0" indent="182880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lvl5pPr>
    <a:lvl6pPr marL="0" marR="0" indent="228600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lvl6pPr>
    <a:lvl7pPr marL="0" marR="0" indent="274320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lvl7pPr>
    <a:lvl8pPr marL="0" marR="0" indent="320040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lvl8pPr>
    <a:lvl9pPr marL="0" marR="0" indent="365760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508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508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508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76200" cap="flat">
              <a:solidFill>
                <a:srgbClr val="000000"/>
              </a:solidFill>
              <a:prstDash val="solid"/>
              <a:round/>
            </a:ln>
          </a:top>
          <a:bottom>
            <a:ln w="381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38100" cap="flat">
              <a:solidFill>
                <a:srgbClr val="000000"/>
              </a:solidFill>
              <a:prstDash val="solid"/>
              <a:round/>
            </a:ln>
          </a:top>
          <a:bottom>
            <a:ln w="381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508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762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381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3030"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2058988" y="739775"/>
            <a:ext cx="2617787" cy="3700463"/>
          </a:xfrm>
          <a:prstGeom prst="rect">
            <a:avLst/>
          </a:prstGeom>
        </p:spPr>
        <p:txBody>
          <a:bodyPr lIns="91434" tIns="45717" rIns="91434" bIns="45717"/>
          <a:lstStyle/>
          <a:p>
            <a:endParaRPr/>
          </a:p>
        </p:txBody>
      </p:sp>
      <p:sp>
        <p:nvSpPr>
          <p:cNvPr id="92" name="Shape 92"/>
          <p:cNvSpPr>
            <a:spLocks noGrp="1"/>
          </p:cNvSpPr>
          <p:nvPr>
            <p:ph type="body" sz="quarter" idx="1"/>
          </p:nvPr>
        </p:nvSpPr>
        <p:spPr>
          <a:xfrm>
            <a:off x="898102" y="4686500"/>
            <a:ext cx="4939560" cy="4439841"/>
          </a:xfrm>
          <a:prstGeom prst="rect">
            <a:avLst/>
          </a:prstGeom>
        </p:spPr>
        <p:txBody>
          <a:bodyPr lIns="91434" tIns="45717" rIns="91434" bIns="45717"/>
          <a:lstStyle/>
          <a:p>
            <a:endParaRPr/>
          </a:p>
        </p:txBody>
      </p:sp>
    </p:spTree>
  </p:cSld>
  <p:clrMap bg1="lt1" tx1="dk1" bg2="lt2" tx2="dk2" accent1="accent1" accent2="accent2" accent3="accent3" accent4="accent4" accent5="accent5" accent6="accent6" hlink="hlink" folHlink="folHlink"/>
  <p:notesStyle>
    <a:lvl1pPr defTabSz="1395046" latinLnBrk="0">
      <a:defRPr>
        <a:latin typeface="+mn-lt"/>
        <a:ea typeface="+mn-ea"/>
        <a:cs typeface="+mn-cs"/>
        <a:sym typeface="游ゴシック"/>
      </a:defRPr>
    </a:lvl1pPr>
    <a:lvl2pPr indent="228600" defTabSz="1395046" latinLnBrk="0">
      <a:defRPr>
        <a:latin typeface="+mn-lt"/>
        <a:ea typeface="+mn-ea"/>
        <a:cs typeface="+mn-cs"/>
        <a:sym typeface="游ゴシック"/>
      </a:defRPr>
    </a:lvl2pPr>
    <a:lvl3pPr indent="457200" defTabSz="1395046" latinLnBrk="0">
      <a:defRPr>
        <a:latin typeface="+mn-lt"/>
        <a:ea typeface="+mn-ea"/>
        <a:cs typeface="+mn-cs"/>
        <a:sym typeface="游ゴシック"/>
      </a:defRPr>
    </a:lvl3pPr>
    <a:lvl4pPr indent="685800" defTabSz="1395046" latinLnBrk="0">
      <a:defRPr>
        <a:latin typeface="+mn-lt"/>
        <a:ea typeface="+mn-ea"/>
        <a:cs typeface="+mn-cs"/>
        <a:sym typeface="游ゴシック"/>
      </a:defRPr>
    </a:lvl4pPr>
    <a:lvl5pPr indent="914400" defTabSz="1395046" latinLnBrk="0">
      <a:defRPr>
        <a:latin typeface="+mn-lt"/>
        <a:ea typeface="+mn-ea"/>
        <a:cs typeface="+mn-cs"/>
        <a:sym typeface="游ゴシック"/>
      </a:defRPr>
    </a:lvl5pPr>
    <a:lvl6pPr indent="1143000" defTabSz="1395046" latinLnBrk="0">
      <a:defRPr>
        <a:latin typeface="+mn-lt"/>
        <a:ea typeface="+mn-ea"/>
        <a:cs typeface="+mn-cs"/>
        <a:sym typeface="游ゴシック"/>
      </a:defRPr>
    </a:lvl6pPr>
    <a:lvl7pPr indent="1371600" defTabSz="1395046" latinLnBrk="0">
      <a:defRPr>
        <a:latin typeface="+mn-lt"/>
        <a:ea typeface="+mn-ea"/>
        <a:cs typeface="+mn-cs"/>
        <a:sym typeface="游ゴシック"/>
      </a:defRPr>
    </a:lvl7pPr>
    <a:lvl8pPr indent="1600200" defTabSz="1395046" latinLnBrk="0">
      <a:defRPr>
        <a:latin typeface="+mn-lt"/>
        <a:ea typeface="+mn-ea"/>
        <a:cs typeface="+mn-cs"/>
        <a:sym typeface="游ゴシック"/>
      </a:defRPr>
    </a:lvl8pPr>
    <a:lvl9pPr indent="1828800" defTabSz="1395046" latinLnBrk="0">
      <a:defRPr>
        <a:latin typeface="+mn-lt"/>
        <a:ea typeface="+mn-ea"/>
        <a:cs typeface="+mn-cs"/>
        <a:sym typeface="游ゴシック"/>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11" name="タイトルテキスト"/>
          <p:cNvSpPr txBox="1">
            <a:spLocks noGrp="1"/>
          </p:cNvSpPr>
          <p:nvPr>
            <p:ph type="title"/>
          </p:nvPr>
        </p:nvSpPr>
        <p:spPr>
          <a:xfrm>
            <a:off x="899990" y="2473355"/>
            <a:ext cx="8893420" cy="5261565"/>
          </a:xfrm>
          <a:prstGeom prst="rect">
            <a:avLst/>
          </a:prstGeom>
        </p:spPr>
        <p:txBody>
          <a:bodyPr anchor="b"/>
          <a:lstStyle>
            <a:lvl1pPr algn="ctr">
              <a:defRPr sz="6800"/>
            </a:lvl1pPr>
          </a:lstStyle>
          <a:p>
            <a:r>
              <a:t>タイトルテキスト</a:t>
            </a:r>
          </a:p>
        </p:txBody>
      </p:sp>
      <p:sp>
        <p:nvSpPr>
          <p:cNvPr id="12" name="本文レベル1…"/>
          <p:cNvSpPr txBox="1">
            <a:spLocks noGrp="1"/>
          </p:cNvSpPr>
          <p:nvPr>
            <p:ph type="body" sz="quarter" idx="1"/>
          </p:nvPr>
        </p:nvSpPr>
        <p:spPr>
          <a:xfrm>
            <a:off x="1423132" y="7937824"/>
            <a:ext cx="7847136" cy="3648810"/>
          </a:xfrm>
          <a:prstGeom prst="rect">
            <a:avLst/>
          </a:prstGeom>
        </p:spPr>
        <p:txBody>
          <a:bodyPr/>
          <a:lstStyle>
            <a:lvl1pPr marL="0" indent="0" algn="ctr">
              <a:buSzTx/>
              <a:buFontTx/>
              <a:buNone/>
              <a:defRPr sz="2600"/>
            </a:lvl1pPr>
            <a:lvl2pPr marL="0" indent="342900" algn="ctr">
              <a:buSzTx/>
              <a:buFontTx/>
              <a:buNone/>
              <a:defRPr sz="2600"/>
            </a:lvl2pPr>
            <a:lvl3pPr marL="0" indent="685800" algn="ctr">
              <a:buSzTx/>
              <a:buFontTx/>
              <a:buNone/>
              <a:defRPr sz="2600"/>
            </a:lvl3pPr>
            <a:lvl4pPr marL="0" indent="1028700" algn="ctr">
              <a:buSzTx/>
              <a:buFontTx/>
              <a:buNone/>
              <a:defRPr sz="2600"/>
            </a:lvl4pPr>
            <a:lvl5pPr marL="0" indent="1371600" algn="ctr">
              <a:buSzTx/>
              <a:buFontTx/>
              <a:buNone/>
              <a:defRPr sz="2600"/>
            </a:lvl5pPr>
          </a:lstStyle>
          <a:p>
            <a:r>
              <a:t>本文レベル1</a:t>
            </a:r>
          </a:p>
          <a:p>
            <a:pPr lvl="1"/>
            <a:r>
              <a:t>本文レベル2</a:t>
            </a:r>
          </a:p>
          <a:p>
            <a:pPr lvl="2"/>
            <a:r>
              <a:t>本文レベル3</a:t>
            </a:r>
          </a:p>
          <a:p>
            <a:pPr lvl="3"/>
            <a:r>
              <a:t>本文レベル4</a:t>
            </a:r>
          </a:p>
          <a:p>
            <a:pPr lvl="4"/>
            <a:r>
              <a:t>本文レベル5</a:t>
            </a:r>
          </a:p>
        </p:txBody>
      </p:sp>
      <p:sp>
        <p:nvSpPr>
          <p:cNvPr id="1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タイトルとコンテンツ">
    <p:spTree>
      <p:nvGrpSpPr>
        <p:cNvPr id="1" name=""/>
        <p:cNvGrpSpPr/>
        <p:nvPr/>
      </p:nvGrpSpPr>
      <p:grpSpPr>
        <a:xfrm>
          <a:off x="0" y="0"/>
          <a:ext cx="0" cy="0"/>
          <a:chOff x="0" y="0"/>
          <a:chExt cx="0" cy="0"/>
        </a:xfrm>
      </p:grpSpPr>
      <p:sp>
        <p:nvSpPr>
          <p:cNvPr id="20" name="タイトルテキスト"/>
          <p:cNvSpPr txBox="1">
            <a:spLocks noGrp="1"/>
          </p:cNvSpPr>
          <p:nvPr>
            <p:ph type="title"/>
          </p:nvPr>
        </p:nvSpPr>
        <p:spPr>
          <a:prstGeom prst="rect">
            <a:avLst/>
          </a:prstGeom>
        </p:spPr>
        <p:txBody>
          <a:bodyPr/>
          <a:lstStyle/>
          <a:p>
            <a:r>
              <a:t>タイトルテキスト</a:t>
            </a:r>
          </a:p>
        </p:txBody>
      </p:sp>
      <p:sp>
        <p:nvSpPr>
          <p:cNvPr id="21" name="本文レベル1…"/>
          <p:cNvSpPr txBox="1">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22"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セクション見出し">
    <p:spTree>
      <p:nvGrpSpPr>
        <p:cNvPr id="1" name=""/>
        <p:cNvGrpSpPr/>
        <p:nvPr/>
      </p:nvGrpSpPr>
      <p:grpSpPr>
        <a:xfrm>
          <a:off x="0" y="0"/>
          <a:ext cx="0" cy="0"/>
          <a:chOff x="0" y="0"/>
          <a:chExt cx="0" cy="0"/>
        </a:xfrm>
      </p:grpSpPr>
      <p:sp>
        <p:nvSpPr>
          <p:cNvPr id="29" name="タイトルテキスト"/>
          <p:cNvSpPr txBox="1">
            <a:spLocks noGrp="1"/>
          </p:cNvSpPr>
          <p:nvPr>
            <p:ph type="title"/>
          </p:nvPr>
        </p:nvSpPr>
        <p:spPr>
          <a:xfrm>
            <a:off x="829148" y="3767759"/>
            <a:ext cx="9024206" cy="6286589"/>
          </a:xfrm>
          <a:prstGeom prst="rect">
            <a:avLst/>
          </a:prstGeom>
        </p:spPr>
        <p:txBody>
          <a:bodyPr anchor="b"/>
          <a:lstStyle>
            <a:lvl1pPr>
              <a:defRPr sz="6800"/>
            </a:lvl1pPr>
          </a:lstStyle>
          <a:p>
            <a:r>
              <a:t>タイトルテキスト</a:t>
            </a:r>
          </a:p>
        </p:txBody>
      </p:sp>
      <p:sp>
        <p:nvSpPr>
          <p:cNvPr id="30" name="本文レベル1…"/>
          <p:cNvSpPr txBox="1">
            <a:spLocks noGrp="1"/>
          </p:cNvSpPr>
          <p:nvPr>
            <p:ph type="body" sz="quarter" idx="1"/>
          </p:nvPr>
        </p:nvSpPr>
        <p:spPr>
          <a:xfrm>
            <a:off x="829148" y="10113819"/>
            <a:ext cx="9024206" cy="3305969"/>
          </a:xfrm>
          <a:prstGeom prst="rect">
            <a:avLst/>
          </a:prstGeom>
        </p:spPr>
        <p:txBody>
          <a:bodyPr/>
          <a:lstStyle>
            <a:lvl1pPr marL="0" indent="0">
              <a:buSzTx/>
              <a:buFontTx/>
              <a:buNone/>
              <a:defRPr sz="2600"/>
            </a:lvl1pPr>
            <a:lvl2pPr marL="0" indent="342900">
              <a:buSzTx/>
              <a:buFontTx/>
              <a:buNone/>
              <a:defRPr sz="2600"/>
            </a:lvl2pPr>
            <a:lvl3pPr marL="0" indent="685800">
              <a:buSzTx/>
              <a:buFontTx/>
              <a:buNone/>
              <a:defRPr sz="2600"/>
            </a:lvl3pPr>
            <a:lvl4pPr marL="0" indent="1028700">
              <a:buSzTx/>
              <a:buFontTx/>
              <a:buNone/>
              <a:defRPr sz="2600"/>
            </a:lvl4pPr>
            <a:lvl5pPr marL="0" indent="1371600">
              <a:buSzTx/>
              <a:buFontTx/>
              <a:buNone/>
              <a:defRPr sz="2600"/>
            </a:lvl5pPr>
          </a:lstStyle>
          <a:p>
            <a:r>
              <a:t>本文レベル1</a:t>
            </a:r>
          </a:p>
          <a:p>
            <a:pPr lvl="1"/>
            <a:r>
              <a:t>本文レベル2</a:t>
            </a:r>
          </a:p>
          <a:p>
            <a:pPr lvl="2"/>
            <a:r>
              <a:t>本文レベル3</a:t>
            </a:r>
          </a:p>
          <a:p>
            <a:pPr lvl="3"/>
            <a:r>
              <a:t>本文レベル4</a:t>
            </a:r>
          </a:p>
          <a:p>
            <a:pPr lvl="4"/>
            <a:r>
              <a:t>本文レベル5</a:t>
            </a:r>
          </a:p>
        </p:txBody>
      </p:sp>
      <p:sp>
        <p:nvSpPr>
          <p:cNvPr id="3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2 つのコンテンツ">
    <p:spTree>
      <p:nvGrpSpPr>
        <p:cNvPr id="1" name=""/>
        <p:cNvGrpSpPr/>
        <p:nvPr/>
      </p:nvGrpSpPr>
      <p:grpSpPr>
        <a:xfrm>
          <a:off x="0" y="0"/>
          <a:ext cx="0" cy="0"/>
          <a:chOff x="0" y="0"/>
          <a:chExt cx="0" cy="0"/>
        </a:xfrm>
      </p:grpSpPr>
      <p:sp>
        <p:nvSpPr>
          <p:cNvPr id="38" name="タイトルテキスト"/>
          <p:cNvSpPr txBox="1">
            <a:spLocks noGrp="1"/>
          </p:cNvSpPr>
          <p:nvPr>
            <p:ph type="title"/>
          </p:nvPr>
        </p:nvSpPr>
        <p:spPr>
          <a:prstGeom prst="rect">
            <a:avLst/>
          </a:prstGeom>
        </p:spPr>
        <p:txBody>
          <a:bodyPr/>
          <a:lstStyle/>
          <a:p>
            <a:r>
              <a:t>タイトルテキスト</a:t>
            </a:r>
          </a:p>
        </p:txBody>
      </p:sp>
      <p:sp>
        <p:nvSpPr>
          <p:cNvPr id="39" name="本文レベル1…"/>
          <p:cNvSpPr txBox="1">
            <a:spLocks noGrp="1"/>
          </p:cNvSpPr>
          <p:nvPr>
            <p:ph type="body" sz="half" idx="1"/>
          </p:nvPr>
        </p:nvSpPr>
        <p:spPr>
          <a:xfrm>
            <a:off x="834598" y="4023136"/>
            <a:ext cx="4446710" cy="9589061"/>
          </a:xfrm>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40"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比較">
    <p:spTree>
      <p:nvGrpSpPr>
        <p:cNvPr id="1" name=""/>
        <p:cNvGrpSpPr/>
        <p:nvPr/>
      </p:nvGrpSpPr>
      <p:grpSpPr>
        <a:xfrm>
          <a:off x="0" y="0"/>
          <a:ext cx="0" cy="0"/>
          <a:chOff x="0" y="0"/>
          <a:chExt cx="0" cy="0"/>
        </a:xfrm>
      </p:grpSpPr>
      <p:sp>
        <p:nvSpPr>
          <p:cNvPr id="47" name="タイトルテキスト"/>
          <p:cNvSpPr txBox="1">
            <a:spLocks noGrp="1"/>
          </p:cNvSpPr>
          <p:nvPr>
            <p:ph type="title"/>
          </p:nvPr>
        </p:nvSpPr>
        <p:spPr>
          <a:xfrm>
            <a:off x="835960" y="804630"/>
            <a:ext cx="9024206" cy="2921149"/>
          </a:xfrm>
          <a:prstGeom prst="rect">
            <a:avLst/>
          </a:prstGeom>
        </p:spPr>
        <p:txBody>
          <a:bodyPr/>
          <a:lstStyle/>
          <a:p>
            <a:r>
              <a:t>タイトルテキスト</a:t>
            </a:r>
          </a:p>
        </p:txBody>
      </p:sp>
      <p:sp>
        <p:nvSpPr>
          <p:cNvPr id="48" name="本文レベル1…"/>
          <p:cNvSpPr txBox="1">
            <a:spLocks noGrp="1"/>
          </p:cNvSpPr>
          <p:nvPr>
            <p:ph type="body" sz="quarter" idx="1"/>
          </p:nvPr>
        </p:nvSpPr>
        <p:spPr>
          <a:xfrm>
            <a:off x="835960" y="3704785"/>
            <a:ext cx="4426275" cy="1815659"/>
          </a:xfrm>
          <a:prstGeom prst="rect">
            <a:avLst/>
          </a:prstGeom>
        </p:spPr>
        <p:txBody>
          <a:bodyPr anchor="b"/>
          <a:lstStyle>
            <a:lvl1pPr marL="0" indent="0">
              <a:buSzTx/>
              <a:buFontTx/>
              <a:buNone/>
              <a:defRPr sz="2600" b="1"/>
            </a:lvl1pPr>
            <a:lvl2pPr marL="0" indent="342900">
              <a:buSzTx/>
              <a:buFontTx/>
              <a:buNone/>
              <a:defRPr sz="2600" b="1"/>
            </a:lvl2pPr>
            <a:lvl3pPr marL="0" indent="685800">
              <a:buSzTx/>
              <a:buFontTx/>
              <a:buNone/>
              <a:defRPr sz="2600" b="1"/>
            </a:lvl3pPr>
            <a:lvl4pPr marL="0" indent="1028700">
              <a:buSzTx/>
              <a:buFontTx/>
              <a:buNone/>
              <a:defRPr sz="2600" b="1"/>
            </a:lvl4pPr>
            <a:lvl5pPr marL="0" indent="1371600">
              <a:buSzTx/>
              <a:buFontTx/>
              <a:buNone/>
              <a:defRPr sz="2600" b="1"/>
            </a:lvl5pPr>
          </a:lstStyle>
          <a:p>
            <a:r>
              <a:t>本文レベル1</a:t>
            </a:r>
          </a:p>
          <a:p>
            <a:pPr lvl="1"/>
            <a:r>
              <a:t>本文レベル2</a:t>
            </a:r>
          </a:p>
          <a:p>
            <a:pPr lvl="2"/>
            <a:r>
              <a:t>本文レベル3</a:t>
            </a:r>
          </a:p>
          <a:p>
            <a:pPr lvl="3"/>
            <a:r>
              <a:t>本文レベル4</a:t>
            </a:r>
          </a:p>
          <a:p>
            <a:pPr lvl="4"/>
            <a:r>
              <a:t>本文レベル5</a:t>
            </a:r>
          </a:p>
        </p:txBody>
      </p:sp>
      <p:sp>
        <p:nvSpPr>
          <p:cNvPr id="49" name="Text Placeholder 4"/>
          <p:cNvSpPr>
            <a:spLocks noGrp="1"/>
          </p:cNvSpPr>
          <p:nvPr>
            <p:ph type="body" sz="quarter" idx="21"/>
          </p:nvPr>
        </p:nvSpPr>
        <p:spPr>
          <a:xfrm>
            <a:off x="5412093" y="3704785"/>
            <a:ext cx="4448073" cy="1815659"/>
          </a:xfrm>
          <a:prstGeom prst="rect">
            <a:avLst/>
          </a:prstGeom>
        </p:spPr>
        <p:txBody>
          <a:bodyPr anchor="b"/>
          <a:lstStyle/>
          <a:p>
            <a:pPr marL="0" indent="0">
              <a:buSzTx/>
              <a:buFontTx/>
              <a:buNone/>
              <a:defRPr sz="2600" b="1"/>
            </a:pPr>
            <a:endParaRPr/>
          </a:p>
        </p:txBody>
      </p:sp>
      <p:sp>
        <p:nvSpPr>
          <p:cNvPr id="50"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タイトルのみ">
    <p:spTree>
      <p:nvGrpSpPr>
        <p:cNvPr id="1" name=""/>
        <p:cNvGrpSpPr/>
        <p:nvPr/>
      </p:nvGrpSpPr>
      <p:grpSpPr>
        <a:xfrm>
          <a:off x="0" y="0"/>
          <a:ext cx="0" cy="0"/>
          <a:chOff x="0" y="0"/>
          <a:chExt cx="0" cy="0"/>
        </a:xfrm>
      </p:grpSpPr>
      <p:sp>
        <p:nvSpPr>
          <p:cNvPr id="57" name="タイトルテキスト"/>
          <p:cNvSpPr txBox="1">
            <a:spLocks noGrp="1"/>
          </p:cNvSpPr>
          <p:nvPr>
            <p:ph type="title"/>
          </p:nvPr>
        </p:nvSpPr>
        <p:spPr>
          <a:prstGeom prst="rect">
            <a:avLst/>
          </a:prstGeom>
        </p:spPr>
        <p:txBody>
          <a:bodyPr/>
          <a:lstStyle/>
          <a:p>
            <a:r>
              <a:t>タイトルテキスト</a:t>
            </a:r>
          </a:p>
        </p:txBody>
      </p:sp>
      <p:sp>
        <p:nvSpPr>
          <p:cNvPr id="58"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タイトル付きの&#10;コンテンツ">
    <p:spTree>
      <p:nvGrpSpPr>
        <p:cNvPr id="1" name=""/>
        <p:cNvGrpSpPr/>
        <p:nvPr/>
      </p:nvGrpSpPr>
      <p:grpSpPr>
        <a:xfrm>
          <a:off x="0" y="0"/>
          <a:ext cx="0" cy="0"/>
          <a:chOff x="0" y="0"/>
          <a:chExt cx="0" cy="0"/>
        </a:xfrm>
      </p:grpSpPr>
      <p:sp>
        <p:nvSpPr>
          <p:cNvPr id="72" name="タイトルテキスト"/>
          <p:cNvSpPr txBox="1">
            <a:spLocks noGrp="1"/>
          </p:cNvSpPr>
          <p:nvPr>
            <p:ph type="title"/>
          </p:nvPr>
        </p:nvSpPr>
        <p:spPr>
          <a:xfrm>
            <a:off x="835960" y="1007533"/>
            <a:ext cx="3374542" cy="3526367"/>
          </a:xfrm>
          <a:prstGeom prst="rect">
            <a:avLst/>
          </a:prstGeom>
        </p:spPr>
        <p:txBody>
          <a:bodyPr anchor="b"/>
          <a:lstStyle>
            <a:lvl1pPr>
              <a:defRPr sz="3600"/>
            </a:lvl1pPr>
          </a:lstStyle>
          <a:p>
            <a:r>
              <a:t>タイトルテキスト</a:t>
            </a:r>
          </a:p>
        </p:txBody>
      </p:sp>
      <p:sp>
        <p:nvSpPr>
          <p:cNvPr id="73" name="本文レベル1…"/>
          <p:cNvSpPr txBox="1">
            <a:spLocks noGrp="1"/>
          </p:cNvSpPr>
          <p:nvPr>
            <p:ph type="body" sz="half" idx="1"/>
          </p:nvPr>
        </p:nvSpPr>
        <p:spPr>
          <a:xfrm>
            <a:off x="4563348" y="2175995"/>
            <a:ext cx="5296818" cy="10740028"/>
          </a:xfrm>
          <a:prstGeom prst="rect">
            <a:avLst/>
          </a:prstGeom>
        </p:spPr>
        <p:txBody>
          <a:bodyPr/>
          <a:lstStyle>
            <a:lvl1pPr marL="257175" indent="-257175">
              <a:defRPr sz="3600"/>
            </a:lvl1pPr>
            <a:lvl2pPr marL="636814" indent="-293914">
              <a:defRPr sz="3600"/>
            </a:lvl2pPr>
            <a:lvl3pPr marL="1028700" indent="-342900">
              <a:defRPr sz="3600"/>
            </a:lvl3pPr>
            <a:lvl4pPr marL="1440179" indent="-411479">
              <a:defRPr sz="3600"/>
            </a:lvl4pPr>
            <a:lvl5pPr marL="1783079" indent="-411479">
              <a:defRPr sz="3600"/>
            </a:lvl5pPr>
          </a:lstStyle>
          <a:p>
            <a:r>
              <a:t>本文レベル1</a:t>
            </a:r>
          </a:p>
          <a:p>
            <a:pPr lvl="1"/>
            <a:r>
              <a:t>本文レベル2</a:t>
            </a:r>
          </a:p>
          <a:p>
            <a:pPr lvl="2"/>
            <a:r>
              <a:t>本文レベル3</a:t>
            </a:r>
          </a:p>
          <a:p>
            <a:pPr lvl="3"/>
            <a:r>
              <a:t>本文レベル4</a:t>
            </a:r>
          </a:p>
          <a:p>
            <a:pPr lvl="4"/>
            <a:r>
              <a:t>本文レベル5</a:t>
            </a:r>
          </a:p>
        </p:txBody>
      </p:sp>
      <p:sp>
        <p:nvSpPr>
          <p:cNvPr id="74" name="Text Placeholder 3"/>
          <p:cNvSpPr>
            <a:spLocks noGrp="1"/>
          </p:cNvSpPr>
          <p:nvPr>
            <p:ph type="body" sz="quarter" idx="21"/>
          </p:nvPr>
        </p:nvSpPr>
        <p:spPr>
          <a:xfrm>
            <a:off x="835960" y="4533899"/>
            <a:ext cx="3374542" cy="8399612"/>
          </a:xfrm>
          <a:prstGeom prst="rect">
            <a:avLst/>
          </a:prstGeom>
        </p:spPr>
        <p:txBody>
          <a:bodyPr/>
          <a:lstStyle/>
          <a:p>
            <a:pPr marL="0" indent="0">
              <a:buSzTx/>
              <a:buFontTx/>
              <a:buNone/>
              <a:defRPr sz="1800"/>
            </a:pPr>
            <a:endParaRPr/>
          </a:p>
        </p:txBody>
      </p:sp>
      <p:sp>
        <p:nvSpPr>
          <p:cNvPr id="7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タイトル付きの図">
    <p:spTree>
      <p:nvGrpSpPr>
        <p:cNvPr id="1" name=""/>
        <p:cNvGrpSpPr/>
        <p:nvPr/>
      </p:nvGrpSpPr>
      <p:grpSpPr>
        <a:xfrm>
          <a:off x="0" y="0"/>
          <a:ext cx="0" cy="0"/>
          <a:chOff x="0" y="0"/>
          <a:chExt cx="0" cy="0"/>
        </a:xfrm>
      </p:grpSpPr>
      <p:sp>
        <p:nvSpPr>
          <p:cNvPr id="82" name="タイトルテキスト"/>
          <p:cNvSpPr txBox="1">
            <a:spLocks noGrp="1"/>
          </p:cNvSpPr>
          <p:nvPr>
            <p:ph type="title"/>
          </p:nvPr>
        </p:nvSpPr>
        <p:spPr>
          <a:xfrm>
            <a:off x="835960" y="1007533"/>
            <a:ext cx="3374542" cy="3526367"/>
          </a:xfrm>
          <a:prstGeom prst="rect">
            <a:avLst/>
          </a:prstGeom>
        </p:spPr>
        <p:txBody>
          <a:bodyPr anchor="b"/>
          <a:lstStyle>
            <a:lvl1pPr>
              <a:defRPr sz="3600"/>
            </a:lvl1pPr>
          </a:lstStyle>
          <a:p>
            <a:r>
              <a:t>タイトルテキスト</a:t>
            </a:r>
          </a:p>
        </p:txBody>
      </p:sp>
      <p:sp>
        <p:nvSpPr>
          <p:cNvPr id="83" name="Picture Placeholder 2"/>
          <p:cNvSpPr>
            <a:spLocks noGrp="1"/>
          </p:cNvSpPr>
          <p:nvPr>
            <p:ph type="pic" sz="half" idx="21"/>
          </p:nvPr>
        </p:nvSpPr>
        <p:spPr>
          <a:xfrm>
            <a:off x="4563348" y="2175995"/>
            <a:ext cx="5296818" cy="10740028"/>
          </a:xfrm>
          <a:prstGeom prst="rect">
            <a:avLst/>
          </a:prstGeom>
        </p:spPr>
        <p:txBody>
          <a:bodyPr lIns="91439" tIns="45719" rIns="91439" bIns="45719">
            <a:noAutofit/>
          </a:bodyPr>
          <a:lstStyle/>
          <a:p>
            <a:endParaRPr/>
          </a:p>
        </p:txBody>
      </p:sp>
      <p:sp>
        <p:nvSpPr>
          <p:cNvPr id="84" name="本文レベル1…"/>
          <p:cNvSpPr txBox="1">
            <a:spLocks noGrp="1"/>
          </p:cNvSpPr>
          <p:nvPr>
            <p:ph type="body" sz="quarter" idx="1"/>
          </p:nvPr>
        </p:nvSpPr>
        <p:spPr>
          <a:xfrm>
            <a:off x="835960" y="4533899"/>
            <a:ext cx="3374542" cy="8399612"/>
          </a:xfrm>
          <a:prstGeom prst="rect">
            <a:avLst/>
          </a:prstGeom>
        </p:spPr>
        <p:txBody>
          <a:bodyPr/>
          <a:lstStyle>
            <a:lvl1pPr marL="0" indent="0">
              <a:buSzTx/>
              <a:buFontTx/>
              <a:buNone/>
              <a:defRPr sz="1800"/>
            </a:lvl1pPr>
            <a:lvl2pPr marL="0" indent="342900">
              <a:buSzTx/>
              <a:buFontTx/>
              <a:buNone/>
              <a:defRPr sz="1800"/>
            </a:lvl2pPr>
            <a:lvl3pPr marL="0" indent="685800">
              <a:buSzTx/>
              <a:buFontTx/>
              <a:buNone/>
              <a:defRPr sz="1800"/>
            </a:lvl3pPr>
            <a:lvl4pPr marL="0" indent="1028700">
              <a:buSzTx/>
              <a:buFontTx/>
              <a:buNone/>
              <a:defRPr sz="1800"/>
            </a:lvl4pPr>
            <a:lvl5pPr marL="0" indent="1371600">
              <a:buSzTx/>
              <a:buFontTx/>
              <a:buNone/>
              <a:defRPr sz="1800"/>
            </a:lvl5pPr>
          </a:lstStyle>
          <a:p>
            <a:r>
              <a:t>本文レベル1</a:t>
            </a:r>
          </a:p>
          <a:p>
            <a:pPr lvl="1"/>
            <a:r>
              <a:t>本文レベル2</a:t>
            </a:r>
          </a:p>
          <a:p>
            <a:pPr lvl="2"/>
            <a:r>
              <a:t>本文レベル3</a:t>
            </a:r>
          </a:p>
          <a:p>
            <a:pPr lvl="3"/>
            <a:r>
              <a:t>本文レベル4</a:t>
            </a:r>
          </a:p>
          <a:p>
            <a:pPr lvl="4"/>
            <a:r>
              <a:t>本文レベル5</a:t>
            </a:r>
          </a:p>
        </p:txBody>
      </p:sp>
      <p:sp>
        <p:nvSpPr>
          <p:cNvPr id="8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タイトルテキスト"/>
          <p:cNvSpPr txBox="1">
            <a:spLocks noGrp="1"/>
          </p:cNvSpPr>
          <p:nvPr>
            <p:ph type="title"/>
          </p:nvPr>
        </p:nvSpPr>
        <p:spPr>
          <a:xfrm>
            <a:off x="834598" y="804630"/>
            <a:ext cx="9024206" cy="29211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9752" tIns="69752" rIns="69752" bIns="69752" anchor="ctr">
            <a:normAutofit/>
          </a:bodyPr>
          <a:lstStyle/>
          <a:p>
            <a:r>
              <a:t>タイトルテキスト</a:t>
            </a:r>
          </a:p>
        </p:txBody>
      </p:sp>
      <p:sp>
        <p:nvSpPr>
          <p:cNvPr id="3" name="本文レベル1…"/>
          <p:cNvSpPr txBox="1">
            <a:spLocks noGrp="1"/>
          </p:cNvSpPr>
          <p:nvPr>
            <p:ph type="body" idx="1"/>
          </p:nvPr>
        </p:nvSpPr>
        <p:spPr>
          <a:xfrm>
            <a:off x="834598" y="4023136"/>
            <a:ext cx="9024206" cy="95890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9752" tIns="69752" rIns="69752" bIns="69752">
            <a:normAutofit/>
          </a:bodyPr>
          <a:lstStyle/>
          <a:p>
            <a:r>
              <a:t>本文レベル1</a:t>
            </a:r>
          </a:p>
          <a:p>
            <a:pPr lvl="1"/>
            <a:r>
              <a:t>本文レベル2</a:t>
            </a:r>
          </a:p>
          <a:p>
            <a:pPr lvl="2"/>
            <a:r>
              <a:t>本文レベル3</a:t>
            </a:r>
          </a:p>
          <a:p>
            <a:pPr lvl="3"/>
            <a:r>
              <a:t>本文レベル4</a:t>
            </a:r>
          </a:p>
          <a:p>
            <a:pPr lvl="4"/>
            <a:r>
              <a:t>本文レベル5</a:t>
            </a:r>
          </a:p>
        </p:txBody>
      </p:sp>
      <p:sp>
        <p:nvSpPr>
          <p:cNvPr id="4" name="スライド番号"/>
          <p:cNvSpPr txBox="1">
            <a:spLocks noGrp="1"/>
          </p:cNvSpPr>
          <p:nvPr>
            <p:ph type="sldNum" sz="quarter" idx="2"/>
          </p:nvPr>
        </p:nvSpPr>
        <p:spPr>
          <a:xfrm>
            <a:off x="9552114" y="14251177"/>
            <a:ext cx="306690" cy="317306"/>
          </a:xfrm>
          <a:prstGeom prst="rect">
            <a:avLst/>
          </a:prstGeom>
          <a:ln w="12700">
            <a:miter lim="400000"/>
          </a:ln>
        </p:spPr>
        <p:txBody>
          <a:bodyPr wrap="none" lIns="69752" tIns="69752" rIns="69752" bIns="69752"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Lst>
  <p:transition spd="med"/>
  <p:txStyles>
    <p:titleStyle>
      <a:lvl1pPr marL="0" marR="0" indent="0" algn="l" defTabSz="1046284" rtl="0" latinLnBrk="0">
        <a:lnSpc>
          <a:spcPct val="90000"/>
        </a:lnSpc>
        <a:spcBef>
          <a:spcPts val="0"/>
        </a:spcBef>
        <a:spcAft>
          <a:spcPts val="0"/>
        </a:spcAft>
        <a:buClrTx/>
        <a:buSzTx/>
        <a:buFontTx/>
        <a:buNone/>
        <a:tabLst/>
        <a:defRPr sz="5000" b="0" i="0" u="none" strike="noStrike" cap="none" spc="0" baseline="0">
          <a:solidFill>
            <a:srgbClr val="000000"/>
          </a:solidFill>
          <a:uFillTx/>
          <a:latin typeface="Calibri Light"/>
          <a:ea typeface="Calibri Light"/>
          <a:cs typeface="Calibri Light"/>
          <a:sym typeface="Calibri Light"/>
        </a:defRPr>
      </a:lvl1pPr>
      <a:lvl2pPr marL="0" marR="0" indent="0" algn="l" defTabSz="1046284" rtl="0" latinLnBrk="0">
        <a:lnSpc>
          <a:spcPct val="90000"/>
        </a:lnSpc>
        <a:spcBef>
          <a:spcPts val="0"/>
        </a:spcBef>
        <a:spcAft>
          <a:spcPts val="0"/>
        </a:spcAft>
        <a:buClrTx/>
        <a:buSzTx/>
        <a:buFontTx/>
        <a:buNone/>
        <a:tabLst/>
        <a:defRPr sz="5000" b="0" i="0" u="none" strike="noStrike" cap="none" spc="0" baseline="0">
          <a:solidFill>
            <a:srgbClr val="000000"/>
          </a:solidFill>
          <a:uFillTx/>
          <a:latin typeface="Calibri Light"/>
          <a:ea typeface="Calibri Light"/>
          <a:cs typeface="Calibri Light"/>
          <a:sym typeface="Calibri Light"/>
        </a:defRPr>
      </a:lvl2pPr>
      <a:lvl3pPr marL="0" marR="0" indent="0" algn="l" defTabSz="1046284" rtl="0" latinLnBrk="0">
        <a:lnSpc>
          <a:spcPct val="90000"/>
        </a:lnSpc>
        <a:spcBef>
          <a:spcPts val="0"/>
        </a:spcBef>
        <a:spcAft>
          <a:spcPts val="0"/>
        </a:spcAft>
        <a:buClrTx/>
        <a:buSzTx/>
        <a:buFontTx/>
        <a:buNone/>
        <a:tabLst/>
        <a:defRPr sz="5000" b="0" i="0" u="none" strike="noStrike" cap="none" spc="0" baseline="0">
          <a:solidFill>
            <a:srgbClr val="000000"/>
          </a:solidFill>
          <a:uFillTx/>
          <a:latin typeface="Calibri Light"/>
          <a:ea typeface="Calibri Light"/>
          <a:cs typeface="Calibri Light"/>
          <a:sym typeface="Calibri Light"/>
        </a:defRPr>
      </a:lvl3pPr>
      <a:lvl4pPr marL="0" marR="0" indent="0" algn="l" defTabSz="1046284" rtl="0" latinLnBrk="0">
        <a:lnSpc>
          <a:spcPct val="90000"/>
        </a:lnSpc>
        <a:spcBef>
          <a:spcPts val="0"/>
        </a:spcBef>
        <a:spcAft>
          <a:spcPts val="0"/>
        </a:spcAft>
        <a:buClrTx/>
        <a:buSzTx/>
        <a:buFontTx/>
        <a:buNone/>
        <a:tabLst/>
        <a:defRPr sz="5000" b="0" i="0" u="none" strike="noStrike" cap="none" spc="0" baseline="0">
          <a:solidFill>
            <a:srgbClr val="000000"/>
          </a:solidFill>
          <a:uFillTx/>
          <a:latin typeface="Calibri Light"/>
          <a:ea typeface="Calibri Light"/>
          <a:cs typeface="Calibri Light"/>
          <a:sym typeface="Calibri Light"/>
        </a:defRPr>
      </a:lvl4pPr>
      <a:lvl5pPr marL="0" marR="0" indent="0" algn="l" defTabSz="1046284" rtl="0" latinLnBrk="0">
        <a:lnSpc>
          <a:spcPct val="90000"/>
        </a:lnSpc>
        <a:spcBef>
          <a:spcPts val="0"/>
        </a:spcBef>
        <a:spcAft>
          <a:spcPts val="0"/>
        </a:spcAft>
        <a:buClrTx/>
        <a:buSzTx/>
        <a:buFontTx/>
        <a:buNone/>
        <a:tabLst/>
        <a:defRPr sz="5000" b="0" i="0" u="none" strike="noStrike" cap="none" spc="0" baseline="0">
          <a:solidFill>
            <a:srgbClr val="000000"/>
          </a:solidFill>
          <a:uFillTx/>
          <a:latin typeface="Calibri Light"/>
          <a:ea typeface="Calibri Light"/>
          <a:cs typeface="Calibri Light"/>
          <a:sym typeface="Calibri Light"/>
        </a:defRPr>
      </a:lvl5pPr>
      <a:lvl6pPr marL="0" marR="0" indent="0" algn="l" defTabSz="1046284" rtl="0" latinLnBrk="0">
        <a:lnSpc>
          <a:spcPct val="90000"/>
        </a:lnSpc>
        <a:spcBef>
          <a:spcPts val="0"/>
        </a:spcBef>
        <a:spcAft>
          <a:spcPts val="0"/>
        </a:spcAft>
        <a:buClrTx/>
        <a:buSzTx/>
        <a:buFontTx/>
        <a:buNone/>
        <a:tabLst/>
        <a:defRPr sz="5000" b="0" i="0" u="none" strike="noStrike" cap="none" spc="0" baseline="0">
          <a:solidFill>
            <a:srgbClr val="000000"/>
          </a:solidFill>
          <a:uFillTx/>
          <a:latin typeface="Calibri Light"/>
          <a:ea typeface="Calibri Light"/>
          <a:cs typeface="Calibri Light"/>
          <a:sym typeface="Calibri Light"/>
        </a:defRPr>
      </a:lvl6pPr>
      <a:lvl7pPr marL="0" marR="0" indent="0" algn="l" defTabSz="1046284" rtl="0" latinLnBrk="0">
        <a:lnSpc>
          <a:spcPct val="90000"/>
        </a:lnSpc>
        <a:spcBef>
          <a:spcPts val="0"/>
        </a:spcBef>
        <a:spcAft>
          <a:spcPts val="0"/>
        </a:spcAft>
        <a:buClrTx/>
        <a:buSzTx/>
        <a:buFontTx/>
        <a:buNone/>
        <a:tabLst/>
        <a:defRPr sz="5000" b="0" i="0" u="none" strike="noStrike" cap="none" spc="0" baseline="0">
          <a:solidFill>
            <a:srgbClr val="000000"/>
          </a:solidFill>
          <a:uFillTx/>
          <a:latin typeface="Calibri Light"/>
          <a:ea typeface="Calibri Light"/>
          <a:cs typeface="Calibri Light"/>
          <a:sym typeface="Calibri Light"/>
        </a:defRPr>
      </a:lvl7pPr>
      <a:lvl8pPr marL="0" marR="0" indent="0" algn="l" defTabSz="1046284" rtl="0" latinLnBrk="0">
        <a:lnSpc>
          <a:spcPct val="90000"/>
        </a:lnSpc>
        <a:spcBef>
          <a:spcPts val="0"/>
        </a:spcBef>
        <a:spcAft>
          <a:spcPts val="0"/>
        </a:spcAft>
        <a:buClrTx/>
        <a:buSzTx/>
        <a:buFontTx/>
        <a:buNone/>
        <a:tabLst/>
        <a:defRPr sz="5000" b="0" i="0" u="none" strike="noStrike" cap="none" spc="0" baseline="0">
          <a:solidFill>
            <a:srgbClr val="000000"/>
          </a:solidFill>
          <a:uFillTx/>
          <a:latin typeface="Calibri Light"/>
          <a:ea typeface="Calibri Light"/>
          <a:cs typeface="Calibri Light"/>
          <a:sym typeface="Calibri Light"/>
        </a:defRPr>
      </a:lvl8pPr>
      <a:lvl9pPr marL="0" marR="0" indent="0" algn="l" defTabSz="1046284" rtl="0" latinLnBrk="0">
        <a:lnSpc>
          <a:spcPct val="90000"/>
        </a:lnSpc>
        <a:spcBef>
          <a:spcPts val="0"/>
        </a:spcBef>
        <a:spcAft>
          <a:spcPts val="0"/>
        </a:spcAft>
        <a:buClrTx/>
        <a:buSzTx/>
        <a:buFontTx/>
        <a:buNone/>
        <a:tabLst/>
        <a:defRPr sz="5000" b="0" i="0" u="none" strike="noStrike" cap="none" spc="0" baseline="0">
          <a:solidFill>
            <a:srgbClr val="000000"/>
          </a:solidFill>
          <a:uFillTx/>
          <a:latin typeface="Calibri Light"/>
          <a:ea typeface="Calibri Light"/>
          <a:cs typeface="Calibri Light"/>
          <a:sym typeface="Calibri Light"/>
        </a:defRPr>
      </a:lvl9pPr>
    </p:titleStyle>
    <p:bodyStyle>
      <a:lvl1pPr marL="261257" marR="0" indent="-261257" algn="l" defTabSz="1046284" rtl="0" latinLnBrk="0">
        <a:lnSpc>
          <a:spcPct val="90000"/>
        </a:lnSpc>
        <a:spcBef>
          <a:spcPts val="1000"/>
        </a:spcBef>
        <a:spcAft>
          <a:spcPts val="0"/>
        </a:spcAft>
        <a:buClrTx/>
        <a:buSzPct val="100000"/>
        <a:buFont typeface="Arial"/>
        <a:buChar char="•"/>
        <a:tabLst/>
        <a:defRPr sz="3200" b="0" i="0" u="none" strike="noStrike" cap="none" spc="0" baseline="0">
          <a:solidFill>
            <a:srgbClr val="000000"/>
          </a:solidFill>
          <a:uFillTx/>
          <a:latin typeface="Calibri"/>
          <a:ea typeface="Calibri"/>
          <a:cs typeface="Calibri"/>
          <a:sym typeface="Calibri"/>
        </a:defRPr>
      </a:lvl1pPr>
      <a:lvl2pPr marL="647700" marR="0" indent="-304800" algn="l" defTabSz="1046284" rtl="0" latinLnBrk="0">
        <a:lnSpc>
          <a:spcPct val="90000"/>
        </a:lnSpc>
        <a:spcBef>
          <a:spcPts val="1000"/>
        </a:spcBef>
        <a:spcAft>
          <a:spcPts val="0"/>
        </a:spcAft>
        <a:buClrTx/>
        <a:buSzPct val="100000"/>
        <a:buFont typeface="Arial"/>
        <a:buChar char="•"/>
        <a:tabLst/>
        <a:defRPr sz="3200" b="0" i="0" u="none" strike="noStrike" cap="none" spc="0" baseline="0">
          <a:solidFill>
            <a:srgbClr val="000000"/>
          </a:solidFill>
          <a:uFillTx/>
          <a:latin typeface="Calibri"/>
          <a:ea typeface="Calibri"/>
          <a:cs typeface="Calibri"/>
          <a:sym typeface="Calibri"/>
        </a:defRPr>
      </a:lvl2pPr>
      <a:lvl3pPr marL="1051560" marR="0" indent="-365760" algn="l" defTabSz="1046284" rtl="0" latinLnBrk="0">
        <a:lnSpc>
          <a:spcPct val="90000"/>
        </a:lnSpc>
        <a:spcBef>
          <a:spcPts val="1000"/>
        </a:spcBef>
        <a:spcAft>
          <a:spcPts val="0"/>
        </a:spcAft>
        <a:buClrTx/>
        <a:buSzPct val="100000"/>
        <a:buFont typeface="Arial"/>
        <a:buChar char="•"/>
        <a:tabLst/>
        <a:defRPr sz="3200" b="0" i="0" u="none" strike="noStrike" cap="none" spc="0" baseline="0">
          <a:solidFill>
            <a:srgbClr val="000000"/>
          </a:solidFill>
          <a:uFillTx/>
          <a:latin typeface="Calibri"/>
          <a:ea typeface="Calibri"/>
          <a:cs typeface="Calibri"/>
          <a:sym typeface="Calibri"/>
        </a:defRPr>
      </a:lvl3pPr>
      <a:lvl4pPr marL="1450730" marR="0" indent="-422030" algn="l" defTabSz="1046284" rtl="0" latinLnBrk="0">
        <a:lnSpc>
          <a:spcPct val="90000"/>
        </a:lnSpc>
        <a:spcBef>
          <a:spcPts val="1000"/>
        </a:spcBef>
        <a:spcAft>
          <a:spcPts val="0"/>
        </a:spcAft>
        <a:buClrTx/>
        <a:buSzPct val="100000"/>
        <a:buFont typeface="Arial"/>
        <a:buChar char="•"/>
        <a:tabLst/>
        <a:defRPr sz="3200" b="0" i="0" u="none" strike="noStrike" cap="none" spc="0" baseline="0">
          <a:solidFill>
            <a:srgbClr val="000000"/>
          </a:solidFill>
          <a:uFillTx/>
          <a:latin typeface="Calibri"/>
          <a:ea typeface="Calibri"/>
          <a:cs typeface="Calibri"/>
          <a:sym typeface="Calibri"/>
        </a:defRPr>
      </a:lvl4pPr>
      <a:lvl5pPr marL="1793630" marR="0" indent="-422030" algn="l" defTabSz="1046284" rtl="0" latinLnBrk="0">
        <a:lnSpc>
          <a:spcPct val="90000"/>
        </a:lnSpc>
        <a:spcBef>
          <a:spcPts val="1000"/>
        </a:spcBef>
        <a:spcAft>
          <a:spcPts val="0"/>
        </a:spcAft>
        <a:buClrTx/>
        <a:buSzPct val="100000"/>
        <a:buFont typeface="Arial"/>
        <a:buChar char="•"/>
        <a:tabLst/>
        <a:defRPr sz="3200" b="0" i="0" u="none" strike="noStrike" cap="none" spc="0" baseline="0">
          <a:solidFill>
            <a:srgbClr val="000000"/>
          </a:solidFill>
          <a:uFillTx/>
          <a:latin typeface="Calibri"/>
          <a:ea typeface="Calibri"/>
          <a:cs typeface="Calibri"/>
          <a:sym typeface="Calibri"/>
        </a:defRPr>
      </a:lvl5pPr>
      <a:lvl6pPr marL="2136530" marR="0" indent="-422030" algn="l" defTabSz="1046284" rtl="0" latinLnBrk="0">
        <a:lnSpc>
          <a:spcPct val="90000"/>
        </a:lnSpc>
        <a:spcBef>
          <a:spcPts val="1000"/>
        </a:spcBef>
        <a:spcAft>
          <a:spcPts val="0"/>
        </a:spcAft>
        <a:buClrTx/>
        <a:buSzPct val="100000"/>
        <a:buFont typeface="Arial"/>
        <a:buChar char="•"/>
        <a:tabLst/>
        <a:defRPr sz="3200" b="0" i="0" u="none" strike="noStrike" cap="none" spc="0" baseline="0">
          <a:solidFill>
            <a:srgbClr val="000000"/>
          </a:solidFill>
          <a:uFillTx/>
          <a:latin typeface="Calibri"/>
          <a:ea typeface="Calibri"/>
          <a:cs typeface="Calibri"/>
          <a:sym typeface="Calibri"/>
        </a:defRPr>
      </a:lvl6pPr>
      <a:lvl7pPr marL="2479430" marR="0" indent="-422030" algn="l" defTabSz="1046284" rtl="0" latinLnBrk="0">
        <a:lnSpc>
          <a:spcPct val="90000"/>
        </a:lnSpc>
        <a:spcBef>
          <a:spcPts val="1000"/>
        </a:spcBef>
        <a:spcAft>
          <a:spcPts val="0"/>
        </a:spcAft>
        <a:buClrTx/>
        <a:buSzPct val="100000"/>
        <a:buFont typeface="Arial"/>
        <a:buChar char="•"/>
        <a:tabLst/>
        <a:defRPr sz="3200" b="0" i="0" u="none" strike="noStrike" cap="none" spc="0" baseline="0">
          <a:solidFill>
            <a:srgbClr val="000000"/>
          </a:solidFill>
          <a:uFillTx/>
          <a:latin typeface="Calibri"/>
          <a:ea typeface="Calibri"/>
          <a:cs typeface="Calibri"/>
          <a:sym typeface="Calibri"/>
        </a:defRPr>
      </a:lvl7pPr>
      <a:lvl8pPr marL="2822330" marR="0" indent="-422030" algn="l" defTabSz="1046284" rtl="0" latinLnBrk="0">
        <a:lnSpc>
          <a:spcPct val="90000"/>
        </a:lnSpc>
        <a:spcBef>
          <a:spcPts val="1000"/>
        </a:spcBef>
        <a:spcAft>
          <a:spcPts val="0"/>
        </a:spcAft>
        <a:buClrTx/>
        <a:buSzPct val="100000"/>
        <a:buFont typeface="Arial"/>
        <a:buChar char="•"/>
        <a:tabLst/>
        <a:defRPr sz="3200" b="0" i="0" u="none" strike="noStrike" cap="none" spc="0" baseline="0">
          <a:solidFill>
            <a:srgbClr val="000000"/>
          </a:solidFill>
          <a:uFillTx/>
          <a:latin typeface="Calibri"/>
          <a:ea typeface="Calibri"/>
          <a:cs typeface="Calibri"/>
          <a:sym typeface="Calibri"/>
        </a:defRPr>
      </a:lvl8pPr>
      <a:lvl9pPr marL="3165230" marR="0" indent="-422030" algn="l" defTabSz="1046284" rtl="0" latinLnBrk="0">
        <a:lnSpc>
          <a:spcPct val="90000"/>
        </a:lnSpc>
        <a:spcBef>
          <a:spcPts val="1000"/>
        </a:spcBef>
        <a:spcAft>
          <a:spcPts val="0"/>
        </a:spcAft>
        <a:buClrTx/>
        <a:buSzPct val="100000"/>
        <a:buFont typeface="Arial"/>
        <a:buChar char="•"/>
        <a:tabLst/>
        <a:defRPr sz="3200" b="0" i="0" u="none" strike="noStrike" cap="none" spc="0" baseline="0">
          <a:solidFill>
            <a:srgbClr val="000000"/>
          </a:solidFill>
          <a:uFillTx/>
          <a:latin typeface="Calibri"/>
          <a:ea typeface="Calibri"/>
          <a:cs typeface="Calibri"/>
          <a:sym typeface="Calibri"/>
        </a:defRPr>
      </a:lvl9pPr>
    </p:bodyStyle>
    <p:otherStyle>
      <a:lvl1pPr marL="0" marR="0" indent="0" algn="r" defTabSz="697523"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697523"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697523"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697523"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697523"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697523"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697523"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697523"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697523"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四角形"/>
          <p:cNvSpPr/>
          <p:nvPr/>
        </p:nvSpPr>
        <p:spPr>
          <a:xfrm>
            <a:off x="-1" y="126644"/>
            <a:ext cx="10693401" cy="15113001"/>
          </a:xfrm>
          <a:prstGeom prst="rect">
            <a:avLst/>
          </a:prstGeom>
          <a:solidFill>
            <a:srgbClr val="FF9300">
              <a:alpha val="34658"/>
            </a:srgbClr>
          </a:solidFill>
          <a:ln w="12700">
            <a:miter lim="400000"/>
          </a:ln>
        </p:spPr>
        <p:txBody>
          <a:bodyPr lIns="69752" tIns="69752" rIns="69752" bIns="69752" anchor="ctr"/>
          <a:lstStyle/>
          <a:p>
            <a:pPr>
              <a:defRPr>
                <a:solidFill>
                  <a:srgbClr val="0E0C0C"/>
                </a:solidFill>
              </a:defRPr>
            </a:pPr>
            <a:endParaRPr>
              <a:latin typeface="游ゴシック Medium" panose="020B0500000000000000" pitchFamily="50" charset="-128"/>
              <a:ea typeface="游ゴシック Medium" panose="020B0500000000000000" pitchFamily="50" charset="-128"/>
            </a:endParaRPr>
          </a:p>
        </p:txBody>
      </p:sp>
      <p:sp>
        <p:nvSpPr>
          <p:cNvPr id="95" name="四角形"/>
          <p:cNvSpPr/>
          <p:nvPr/>
        </p:nvSpPr>
        <p:spPr>
          <a:xfrm>
            <a:off x="975" y="-16270"/>
            <a:ext cx="10693401" cy="1959433"/>
          </a:xfrm>
          <a:prstGeom prst="rect">
            <a:avLst/>
          </a:prstGeom>
          <a:solidFill>
            <a:srgbClr val="EB7400"/>
          </a:solidFill>
          <a:ln w="12700">
            <a:miter lim="400000"/>
          </a:ln>
        </p:spPr>
        <p:txBody>
          <a:bodyPr lIns="69752" tIns="69752" rIns="69752" bIns="69752" anchor="ctr"/>
          <a:lstStyle/>
          <a:p>
            <a:pPr algn="ctr">
              <a:defRPr b="1">
                <a:solidFill>
                  <a:srgbClr val="FFFFFF"/>
                </a:solidFill>
                <a:latin typeface="+mj-lt"/>
                <a:ea typeface="+mj-ea"/>
                <a:cs typeface="+mj-cs"/>
                <a:sym typeface="Helvetica"/>
              </a:defRPr>
            </a:pPr>
            <a:endParaRPr b="1">
              <a:latin typeface="游ゴシック Medium" panose="020B0500000000000000" pitchFamily="50" charset="-128"/>
              <a:ea typeface="游ゴシック Medium" panose="020B0500000000000000" pitchFamily="50" charset="-128"/>
            </a:endParaRPr>
          </a:p>
        </p:txBody>
      </p:sp>
      <p:sp>
        <p:nvSpPr>
          <p:cNvPr id="96" name="ゴールデンウィーク期間に…"/>
          <p:cNvSpPr txBox="1"/>
          <p:nvPr/>
        </p:nvSpPr>
        <p:spPr>
          <a:xfrm>
            <a:off x="185027" y="126644"/>
            <a:ext cx="10323346" cy="18094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9752" tIns="69752" rIns="69752" bIns="69752" anchor="ctr"/>
          <a:lstStyle/>
          <a:p>
            <a:pPr algn="ctr">
              <a:defRPr sz="5000" spc="-250">
                <a:solidFill>
                  <a:srgbClr val="FFFFFF"/>
                </a:solidFill>
                <a:effectLst>
                  <a:outerShdw dist="63500" dir="2820000" rotWithShape="0">
                    <a:srgbClr val="000000"/>
                  </a:outerShdw>
                </a:effectLst>
                <a:latin typeface="游ゴシック体 ボールド"/>
                <a:ea typeface="游ゴシック体 ボールド"/>
                <a:cs typeface="游ゴシック体 ボールド"/>
                <a:sym typeface="游ゴシック体 ボールド"/>
              </a:defRPr>
            </a:pPr>
            <a:r>
              <a:rPr lang="ja-JP" altLang="en-US" b="1" dirty="0" smtClean="0">
                <a:latin typeface="游ゴシック Medium" panose="020B0500000000000000" pitchFamily="50" charset="-128"/>
                <a:ea typeface="游ゴシック Medium" panose="020B0500000000000000" pitchFamily="50" charset="-128"/>
              </a:rPr>
              <a:t>年末</a:t>
            </a:r>
            <a:r>
              <a:rPr lang="ja-JP" altLang="en-US" b="1" dirty="0">
                <a:latin typeface="游ゴシック Medium" panose="020B0500000000000000" pitchFamily="50" charset="-128"/>
                <a:ea typeface="游ゴシック Medium" panose="020B0500000000000000" pitchFamily="50" charset="-128"/>
              </a:rPr>
              <a:t>年始</a:t>
            </a:r>
            <a:r>
              <a:rPr lang="ja-JP" altLang="en-US" b="1" dirty="0" smtClean="0">
                <a:latin typeface="游ゴシック Medium" panose="020B0500000000000000" pitchFamily="50" charset="-128"/>
                <a:ea typeface="游ゴシック Medium" panose="020B0500000000000000" pitchFamily="50" charset="-128"/>
              </a:rPr>
              <a:t>期間</a:t>
            </a:r>
            <a:r>
              <a:rPr b="1" dirty="0" smtClean="0">
                <a:latin typeface="游ゴシック Medium" panose="020B0500000000000000" pitchFamily="50" charset="-128"/>
                <a:ea typeface="游ゴシック Medium" panose="020B0500000000000000" pitchFamily="50" charset="-128"/>
              </a:rPr>
              <a:t>に</a:t>
            </a:r>
            <a:endParaRPr b="1" dirty="0">
              <a:latin typeface="游ゴシック Medium" panose="020B0500000000000000" pitchFamily="50" charset="-128"/>
              <a:ea typeface="游ゴシック Medium" panose="020B0500000000000000" pitchFamily="50" charset="-128"/>
            </a:endParaRPr>
          </a:p>
          <a:p>
            <a:pPr algn="ctr">
              <a:defRPr sz="5600" spc="-280">
                <a:solidFill>
                  <a:srgbClr val="FFFFFF"/>
                </a:solidFill>
                <a:effectLst>
                  <a:outerShdw dist="63500" dir="2820000" rotWithShape="0">
                    <a:srgbClr val="000000"/>
                  </a:outerShdw>
                </a:effectLst>
                <a:latin typeface="游ゴシック体 ボールド"/>
                <a:ea typeface="游ゴシック体 ボールド"/>
                <a:cs typeface="游ゴシック体 ボールド"/>
                <a:sym typeface="游ゴシック体 ボールド"/>
              </a:defRPr>
            </a:pPr>
            <a:r>
              <a:rPr sz="6000" b="1" spc="-330" dirty="0" err="1">
                <a:latin typeface="游ゴシック Medium" panose="020B0500000000000000" pitchFamily="50" charset="-128"/>
                <a:ea typeface="游ゴシック Medium" panose="020B0500000000000000" pitchFamily="50" charset="-128"/>
              </a:rPr>
              <a:t>帰省される方</a:t>
            </a:r>
            <a:r>
              <a:rPr sz="6000" b="1" spc="-250" dirty="0" err="1">
                <a:latin typeface="游ゴシック Medium" panose="020B0500000000000000" pitchFamily="50" charset="-128"/>
                <a:ea typeface="游ゴシック Medium" panose="020B0500000000000000" pitchFamily="50" charset="-128"/>
              </a:rPr>
              <a:t>へ</a:t>
            </a:r>
            <a:endParaRPr sz="6000" b="1" spc="-250" dirty="0">
              <a:latin typeface="游ゴシック Medium" panose="020B0500000000000000" pitchFamily="50" charset="-128"/>
              <a:ea typeface="游ゴシック Medium" panose="020B0500000000000000" pitchFamily="50" charset="-128"/>
            </a:endParaRPr>
          </a:p>
        </p:txBody>
      </p:sp>
      <p:sp>
        <p:nvSpPr>
          <p:cNvPr id="97" name="テキスト ボックス 4"/>
          <p:cNvSpPr txBox="1"/>
          <p:nvPr/>
        </p:nvSpPr>
        <p:spPr>
          <a:xfrm>
            <a:off x="123336" y="2021398"/>
            <a:ext cx="10446728" cy="13719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9752" tIns="69752" rIns="69752" bIns="69752">
            <a:spAutoFit/>
          </a:bodyPr>
          <a:lstStyle/>
          <a:p>
            <a:pPr indent="149536" algn="ctr">
              <a:lnSpc>
                <a:spcPts val="4800"/>
              </a:lnSpc>
              <a:defRPr sz="3000" spc="-150">
                <a:latin typeface="游ゴシック体 ボールド"/>
                <a:ea typeface="游ゴシック体 ボールド"/>
                <a:cs typeface="游ゴシック体 ボールド"/>
                <a:sym typeface="游ゴシック体 ボールド"/>
              </a:defRPr>
            </a:pPr>
            <a:r>
              <a:rPr lang="ja-JP" altLang="en-US" b="1" dirty="0" smtClean="0">
                <a:latin typeface="游ゴシック Medium" panose="020B0500000000000000" pitchFamily="50" charset="-128"/>
                <a:ea typeface="游ゴシック Medium" panose="020B0500000000000000" pitchFamily="50" charset="-128"/>
              </a:rPr>
              <a:t>年末</a:t>
            </a:r>
            <a:r>
              <a:rPr lang="ja-JP" altLang="en-US" b="1" dirty="0">
                <a:latin typeface="游ゴシック Medium" panose="020B0500000000000000" pitchFamily="50" charset="-128"/>
                <a:ea typeface="游ゴシック Medium" panose="020B0500000000000000" pitchFamily="50" charset="-128"/>
              </a:rPr>
              <a:t>年始</a:t>
            </a:r>
            <a:r>
              <a:rPr lang="ja-JP" altLang="en-US" b="1" dirty="0" smtClean="0">
                <a:latin typeface="游ゴシック Medium" panose="020B0500000000000000" pitchFamily="50" charset="-128"/>
                <a:ea typeface="游ゴシック Medium" panose="020B0500000000000000" pitchFamily="50" charset="-128"/>
              </a:rPr>
              <a:t>期間</a:t>
            </a:r>
            <a:r>
              <a:rPr b="1" dirty="0" err="1" smtClean="0">
                <a:latin typeface="游ゴシック Medium" panose="020B0500000000000000" pitchFamily="50" charset="-128"/>
                <a:ea typeface="游ゴシック Medium" panose="020B0500000000000000" pitchFamily="50" charset="-128"/>
              </a:rPr>
              <a:t>を</a:t>
            </a:r>
            <a:r>
              <a:rPr b="1" spc="0" dirty="0" err="1" smtClean="0">
                <a:latin typeface="游ゴシック Medium" panose="020B0500000000000000" pitchFamily="50" charset="-128"/>
                <a:ea typeface="游ゴシック Medium" panose="020B0500000000000000" pitchFamily="50" charset="-128"/>
              </a:rPr>
              <a:t>安</a:t>
            </a:r>
            <a:r>
              <a:rPr b="1" spc="-600" dirty="0" err="1" smtClean="0">
                <a:latin typeface="游ゴシック Medium" panose="020B0500000000000000" pitchFamily="50" charset="-128"/>
                <a:ea typeface="游ゴシック Medium" panose="020B0500000000000000" pitchFamily="50" charset="-128"/>
              </a:rPr>
              <a:t>全</a:t>
            </a:r>
            <a:r>
              <a:rPr b="1" spc="-600" dirty="0" err="1">
                <a:latin typeface="游ゴシック Medium" panose="020B0500000000000000" pitchFamily="50" charset="-128"/>
                <a:ea typeface="游ゴシック Medium" panose="020B0500000000000000" pitchFamily="50" charset="-128"/>
              </a:rPr>
              <a:t>・</a:t>
            </a:r>
            <a:r>
              <a:rPr b="1" spc="0" dirty="0" err="1">
                <a:latin typeface="游ゴシック Medium" panose="020B0500000000000000" pitchFamily="50" charset="-128"/>
                <a:ea typeface="游ゴシック Medium" panose="020B0500000000000000" pitchFamily="50" charset="-128"/>
              </a:rPr>
              <a:t>安</a:t>
            </a:r>
            <a:r>
              <a:rPr b="1" dirty="0" err="1">
                <a:latin typeface="游ゴシック Medium" panose="020B0500000000000000" pitchFamily="50" charset="-128"/>
                <a:ea typeface="游ゴシック Medium" panose="020B0500000000000000" pitchFamily="50" charset="-128"/>
              </a:rPr>
              <a:t>心にお過</a:t>
            </a:r>
            <a:r>
              <a:rPr b="1" spc="-299" dirty="0" err="1">
                <a:latin typeface="游ゴシック Medium" panose="020B0500000000000000" pitchFamily="50" charset="-128"/>
                <a:ea typeface="游ゴシック Medium" panose="020B0500000000000000" pitchFamily="50" charset="-128"/>
              </a:rPr>
              <a:t>ごしいただくため</a:t>
            </a:r>
            <a:r>
              <a:rPr b="1" dirty="0">
                <a:latin typeface="游ゴシック Medium" panose="020B0500000000000000" pitchFamily="50" charset="-128"/>
                <a:ea typeface="游ゴシック Medium" panose="020B0500000000000000" pitchFamily="50" charset="-128"/>
              </a:rPr>
              <a:t>、</a:t>
            </a:r>
          </a:p>
          <a:p>
            <a:pPr indent="149536" algn="ctr">
              <a:lnSpc>
                <a:spcPts val="4800"/>
              </a:lnSpc>
              <a:defRPr sz="3000" spc="-150">
                <a:latin typeface="游ゴシック体 ボールド"/>
                <a:ea typeface="游ゴシック体 ボールド"/>
                <a:cs typeface="游ゴシック体 ボールド"/>
                <a:sym typeface="游ゴシック体 ボールド"/>
              </a:defRPr>
            </a:pPr>
            <a:r>
              <a:rPr sz="3800" b="1" u="sng" spc="0" dirty="0" err="1">
                <a:latin typeface="游ゴシック Medium" panose="020B0500000000000000" pitchFamily="50" charset="-128"/>
                <a:ea typeface="游ゴシック Medium" panose="020B0500000000000000" pitchFamily="50" charset="-128"/>
              </a:rPr>
              <a:t>感染対策</a:t>
            </a:r>
            <a:r>
              <a:rPr sz="3800" b="1" u="sng" spc="-190" dirty="0" err="1">
                <a:latin typeface="游ゴシック Medium" panose="020B0500000000000000" pitchFamily="50" charset="-128"/>
                <a:ea typeface="游ゴシック Medium" panose="020B0500000000000000" pitchFamily="50" charset="-128"/>
              </a:rPr>
              <a:t>へのご</a:t>
            </a:r>
            <a:r>
              <a:rPr sz="3800" b="1" u="sng" spc="0" dirty="0" err="1">
                <a:latin typeface="游ゴシック Medium" panose="020B0500000000000000" pitchFamily="50" charset="-128"/>
                <a:ea typeface="游ゴシック Medium" panose="020B0500000000000000" pitchFamily="50" charset="-128"/>
              </a:rPr>
              <a:t>協力</a:t>
            </a:r>
            <a:r>
              <a:rPr b="1" dirty="0" err="1">
                <a:latin typeface="游ゴシック Medium" panose="020B0500000000000000" pitchFamily="50" charset="-128"/>
                <a:ea typeface="游ゴシック Medium" panose="020B0500000000000000" pitchFamily="50" charset="-128"/>
              </a:rPr>
              <a:t>をよろしくお願いいたします</a:t>
            </a:r>
            <a:r>
              <a:rPr b="1" dirty="0">
                <a:latin typeface="游ゴシック Medium" panose="020B0500000000000000" pitchFamily="50" charset="-128"/>
                <a:ea typeface="游ゴシック Medium" panose="020B0500000000000000" pitchFamily="50" charset="-128"/>
              </a:rPr>
              <a:t>。　</a:t>
            </a:r>
          </a:p>
        </p:txBody>
      </p:sp>
      <p:grpSp>
        <p:nvGrpSpPr>
          <p:cNvPr id="100" name="グループ"/>
          <p:cNvGrpSpPr/>
          <p:nvPr/>
        </p:nvGrpSpPr>
        <p:grpSpPr>
          <a:xfrm>
            <a:off x="409812" y="3456510"/>
            <a:ext cx="9898198" cy="2359042"/>
            <a:chOff x="-25168" y="0"/>
            <a:chExt cx="9445466" cy="1950161"/>
          </a:xfrm>
        </p:grpSpPr>
        <p:sp>
          <p:nvSpPr>
            <p:cNvPr id="98" name="角丸四角形 1"/>
            <p:cNvSpPr/>
            <p:nvPr/>
          </p:nvSpPr>
          <p:spPr>
            <a:xfrm>
              <a:off x="0" y="0"/>
              <a:ext cx="9420298" cy="1751337"/>
            </a:xfrm>
            <a:prstGeom prst="roundRect">
              <a:avLst>
                <a:gd name="adj" fmla="val 11063"/>
              </a:avLst>
            </a:prstGeom>
            <a:solidFill>
              <a:srgbClr val="FFFFFF"/>
            </a:solidFill>
            <a:ln w="12700" cap="flat">
              <a:noFill/>
              <a:miter lim="400000"/>
            </a:ln>
            <a:effectLst/>
          </p:spPr>
          <p:txBody>
            <a:bodyPr wrap="square" lIns="69752" tIns="69752" rIns="69752" bIns="69752" numCol="1" anchor="ctr">
              <a:noAutofit/>
            </a:bodyPr>
            <a:lstStyle/>
            <a:p>
              <a:endParaRPr b="1">
                <a:latin typeface="游ゴシック Medium" panose="020B0500000000000000" pitchFamily="50" charset="-128"/>
                <a:ea typeface="游ゴシック Medium" panose="020B0500000000000000" pitchFamily="50" charset="-128"/>
              </a:endParaRPr>
            </a:p>
          </p:txBody>
        </p:sp>
        <p:sp>
          <p:nvSpPr>
            <p:cNvPr id="99" name="テキスト ボックス 5"/>
            <p:cNvSpPr txBox="1"/>
            <p:nvPr/>
          </p:nvSpPr>
          <p:spPr>
            <a:xfrm>
              <a:off x="-25168" y="28369"/>
              <a:ext cx="9420299" cy="19217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69752" tIns="69752" rIns="69752" bIns="69752" numCol="1" anchor="t">
              <a:spAutoFit/>
            </a:bodyPr>
            <a:lstStyle/>
            <a:p>
              <a:pPr algn="just">
                <a:lnSpc>
                  <a:spcPts val="4000"/>
                </a:lnSpc>
                <a:defRPr sz="2400" spc="-120">
                  <a:latin typeface="游ゴシック体 ボールド"/>
                  <a:ea typeface="游ゴシック体 ボールド"/>
                  <a:cs typeface="游ゴシック体 ボールド"/>
                  <a:sym typeface="游ゴシック体 ボールド"/>
                </a:defRPr>
              </a:pPr>
              <a:r>
                <a:rPr lang="ja-JP" altLang="en-US" sz="3200" b="1" dirty="0" smtClean="0">
                  <a:solidFill>
                    <a:srgbClr val="FF2600"/>
                  </a:solidFill>
                  <a:latin typeface="游ゴシック Medium" panose="020B0500000000000000" pitchFamily="50" charset="-128"/>
                  <a:ea typeface="游ゴシック Medium" panose="020B0500000000000000" pitchFamily="50" charset="-128"/>
                </a:rPr>
                <a:t>帰省前</a:t>
              </a:r>
              <a:r>
                <a:rPr lang="ja-JP" altLang="en-US" sz="3200" b="1" dirty="0">
                  <a:solidFill>
                    <a:srgbClr val="FF2600"/>
                  </a:solidFill>
                  <a:latin typeface="游ゴシック Medium" panose="020B0500000000000000" pitchFamily="50" charset="-128"/>
                  <a:ea typeface="游ゴシック Medium" panose="020B0500000000000000" pitchFamily="50" charset="-128"/>
                </a:rPr>
                <a:t>及</a:t>
              </a:r>
              <a:r>
                <a:rPr lang="ja-JP" altLang="en-US" sz="3200" b="1" dirty="0" smtClean="0">
                  <a:solidFill>
                    <a:srgbClr val="FF2600"/>
                  </a:solidFill>
                  <a:latin typeface="游ゴシック Medium" panose="020B0500000000000000" pitchFamily="50" charset="-128"/>
                  <a:ea typeface="游ゴシック Medium" panose="020B0500000000000000" pitchFamily="50" charset="-128"/>
                </a:rPr>
                <a:t>び帰省先から</a:t>
              </a:r>
              <a:r>
                <a:rPr lang="ja-JP" altLang="en-US" sz="3200" b="1" dirty="0" smtClean="0">
                  <a:solidFill>
                    <a:srgbClr val="FF2600"/>
                  </a:solidFill>
                  <a:uFill>
                    <a:solidFill>
                      <a:schemeClr val="tx1"/>
                    </a:solidFill>
                  </a:uFill>
                  <a:latin typeface="游ゴシック Medium" panose="020B0500000000000000" pitchFamily="50" charset="-128"/>
                  <a:ea typeface="游ゴシック Medium" panose="020B0500000000000000" pitchFamily="50" charset="-128"/>
                </a:rPr>
                <a:t>戻った際に</a:t>
              </a:r>
              <a:r>
                <a:rPr lang="ja-JP" altLang="en-US" sz="3200" b="1" dirty="0" smtClean="0">
                  <a:solidFill>
                    <a:srgbClr val="FF2600"/>
                  </a:solidFill>
                  <a:latin typeface="游ゴシック Medium" panose="020B0500000000000000" pitchFamily="50" charset="-128"/>
                  <a:ea typeface="游ゴシック Medium" panose="020B0500000000000000" pitchFamily="50" charset="-128"/>
                </a:rPr>
                <a:t>検査</a:t>
              </a:r>
              <a:r>
                <a:rPr lang="ja-JP" altLang="en-US" sz="3200" b="1" dirty="0">
                  <a:solidFill>
                    <a:srgbClr val="184489"/>
                  </a:solidFill>
                  <a:latin typeface="游ゴシック Medium" panose="020B0500000000000000" pitchFamily="50" charset="-128"/>
                  <a:ea typeface="游ゴシック Medium" panose="020B0500000000000000" pitchFamily="50" charset="-128"/>
                </a:rPr>
                <a:t>を受けていただくようお願いします</a:t>
              </a:r>
              <a:r>
                <a:rPr lang="ja-JP" altLang="en-US" sz="3200" b="1" dirty="0" smtClean="0">
                  <a:solidFill>
                    <a:srgbClr val="184489"/>
                  </a:solidFill>
                  <a:latin typeface="游ゴシック Medium" panose="020B0500000000000000" pitchFamily="50" charset="-128"/>
                  <a:ea typeface="游ゴシック Medium" panose="020B0500000000000000" pitchFamily="50" charset="-128"/>
                </a:rPr>
                <a:t>。</a:t>
              </a:r>
              <a:endParaRPr lang="en-US" altLang="ja-JP" sz="3200" b="1" dirty="0" smtClean="0">
                <a:solidFill>
                  <a:srgbClr val="184489"/>
                </a:solidFill>
                <a:latin typeface="游ゴシック Medium" panose="020B0500000000000000" pitchFamily="50" charset="-128"/>
                <a:ea typeface="游ゴシック Medium" panose="020B0500000000000000" pitchFamily="50" charset="-128"/>
              </a:endParaRPr>
            </a:p>
            <a:p>
              <a:pPr algn="just">
                <a:lnSpc>
                  <a:spcPts val="4000"/>
                </a:lnSpc>
                <a:defRPr sz="2400" spc="-120">
                  <a:latin typeface="游ゴシック体 ボールド"/>
                  <a:ea typeface="游ゴシック体 ボールド"/>
                  <a:cs typeface="游ゴシック体 ボールド"/>
                  <a:sym typeface="游ゴシック体 ボールド"/>
                </a:defRPr>
              </a:pPr>
              <a:r>
                <a:rPr lang="ja-JP" altLang="en-US" sz="2000" b="1" dirty="0" smtClean="0">
                  <a:solidFill>
                    <a:srgbClr val="184489"/>
                  </a:solidFill>
                  <a:latin typeface="游ゴシック Medium" panose="020B0500000000000000" pitchFamily="50" charset="-128"/>
                  <a:ea typeface="游ゴシック Medium" panose="020B0500000000000000" pitchFamily="50" charset="-128"/>
                </a:rPr>
                <a:t>（特</a:t>
              </a:r>
              <a:r>
                <a:rPr lang="ja-JP" altLang="en-US" sz="2000" b="1" dirty="0" smtClean="0">
                  <a:solidFill>
                    <a:srgbClr val="184489"/>
                  </a:solidFill>
                  <a:latin typeface="游ゴシック Medium" panose="020B0500000000000000" pitchFamily="50" charset="-128"/>
                  <a:ea typeface="游ゴシック Medium" panose="020B0500000000000000" pitchFamily="50" charset="-128"/>
                </a:rPr>
                <a:t>にオミクロン株対応ワクチンを未接種の</a:t>
              </a:r>
              <a:r>
                <a:rPr lang="ja-JP" altLang="en-US" sz="2000" b="1" dirty="0" smtClean="0">
                  <a:solidFill>
                    <a:srgbClr val="184489"/>
                  </a:solidFill>
                  <a:latin typeface="游ゴシック Medium" panose="020B0500000000000000" pitchFamily="50" charset="-128"/>
                  <a:ea typeface="游ゴシック Medium" panose="020B0500000000000000" pitchFamily="50" charset="-128"/>
                </a:rPr>
                <a:t>方は</a:t>
              </a:r>
              <a:r>
                <a:rPr lang="ja-JP" altLang="en-US" sz="2000" b="1" dirty="0" smtClean="0">
                  <a:solidFill>
                    <a:srgbClr val="184489"/>
                  </a:solidFill>
                  <a:latin typeface="游ゴシック Medium" panose="020B0500000000000000" pitchFamily="50" charset="-128"/>
                  <a:ea typeface="游ゴシック Medium" panose="020B0500000000000000" pitchFamily="50" charset="-128"/>
                </a:rPr>
                <a:t>、オミクロン株対応ワクチンを接種して</a:t>
              </a:r>
              <a:r>
                <a:rPr lang="ja-JP" altLang="en-US" sz="2000" b="1" dirty="0" smtClean="0">
                  <a:solidFill>
                    <a:srgbClr val="184489"/>
                  </a:solidFill>
                  <a:latin typeface="游ゴシック Medium" panose="020B0500000000000000" pitchFamily="50" charset="-128"/>
                  <a:ea typeface="游ゴシック Medium" panose="020B0500000000000000" pitchFamily="50" charset="-128"/>
                </a:rPr>
                <a:t>いただくとともに、積極的に検査を</a:t>
              </a:r>
              <a:r>
                <a:rPr lang="ja-JP" altLang="en-US" sz="2000" b="1" dirty="0" smtClean="0">
                  <a:solidFill>
                    <a:srgbClr val="184489"/>
                  </a:solidFill>
                  <a:latin typeface="游ゴシック Medium" panose="020B0500000000000000" pitchFamily="50" charset="-128"/>
                  <a:ea typeface="游ゴシック Medium" panose="020B0500000000000000" pitchFamily="50" charset="-128"/>
                </a:rPr>
                <a:t>受けていただきます</a:t>
              </a:r>
              <a:r>
                <a:rPr lang="ja-JP" altLang="en-US" sz="2000" b="1" dirty="0" smtClean="0">
                  <a:solidFill>
                    <a:srgbClr val="184489"/>
                  </a:solidFill>
                  <a:latin typeface="游ゴシック Medium" panose="020B0500000000000000" pitchFamily="50" charset="-128"/>
                  <a:ea typeface="游ゴシック Medium" panose="020B0500000000000000" pitchFamily="50" charset="-128"/>
                </a:rPr>
                <a:t>ようお願いいたします。）</a:t>
              </a:r>
              <a:endParaRPr lang="ja-JP" altLang="en-US" sz="2000" b="1" dirty="0">
                <a:solidFill>
                  <a:srgbClr val="184489"/>
                </a:solidFill>
                <a:latin typeface="游ゴシック Medium" panose="020B0500000000000000" pitchFamily="50" charset="-128"/>
                <a:ea typeface="游ゴシック Medium" panose="020B0500000000000000" pitchFamily="50" charset="-128"/>
              </a:endParaRPr>
            </a:p>
          </p:txBody>
        </p:sp>
      </p:grpSp>
      <p:grpSp>
        <p:nvGrpSpPr>
          <p:cNvPr id="115" name="グループ"/>
          <p:cNvGrpSpPr/>
          <p:nvPr/>
        </p:nvGrpSpPr>
        <p:grpSpPr>
          <a:xfrm>
            <a:off x="409812" y="5653531"/>
            <a:ext cx="9898198" cy="2119099"/>
            <a:chOff x="-929" y="0"/>
            <a:chExt cx="9421227" cy="1724424"/>
          </a:xfrm>
        </p:grpSpPr>
        <p:sp>
          <p:nvSpPr>
            <p:cNvPr id="113" name="角丸四角形 1"/>
            <p:cNvSpPr/>
            <p:nvPr/>
          </p:nvSpPr>
          <p:spPr>
            <a:xfrm>
              <a:off x="0" y="0"/>
              <a:ext cx="9420298" cy="1313454"/>
            </a:xfrm>
            <a:prstGeom prst="roundRect">
              <a:avLst>
                <a:gd name="adj" fmla="val 10394"/>
              </a:avLst>
            </a:prstGeom>
            <a:solidFill>
              <a:srgbClr val="FFFFFF"/>
            </a:solidFill>
            <a:ln w="12700" cap="flat">
              <a:noFill/>
              <a:miter lim="400000"/>
            </a:ln>
            <a:effectLst/>
          </p:spPr>
          <p:txBody>
            <a:bodyPr wrap="square" lIns="69752" tIns="69752" rIns="69752" bIns="69752" numCol="1" anchor="ctr">
              <a:noAutofit/>
            </a:bodyPr>
            <a:lstStyle/>
            <a:p>
              <a:endParaRPr b="1">
                <a:latin typeface="游ゴシック Medium" panose="020B0500000000000000" pitchFamily="50" charset="-128"/>
                <a:ea typeface="游ゴシック Medium" panose="020B0500000000000000" pitchFamily="50" charset="-128"/>
              </a:endParaRPr>
            </a:p>
          </p:txBody>
        </p:sp>
        <p:sp>
          <p:nvSpPr>
            <p:cNvPr id="114" name="テキスト ボックス 5"/>
            <p:cNvSpPr txBox="1"/>
            <p:nvPr/>
          </p:nvSpPr>
          <p:spPr>
            <a:xfrm>
              <a:off x="-929" y="107068"/>
              <a:ext cx="9389286" cy="161735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69752" tIns="69752" rIns="69752" bIns="69752" numCol="1" anchor="t">
              <a:spAutoFit/>
            </a:bodyPr>
            <a:lstStyle/>
            <a:p>
              <a:pPr algn="just">
                <a:lnSpc>
                  <a:spcPts val="3600"/>
                </a:lnSpc>
                <a:defRPr sz="2400" spc="-120">
                  <a:latin typeface="游ゴシック体 ボールド"/>
                  <a:ea typeface="游ゴシック体 ボールド"/>
                  <a:cs typeface="游ゴシック体 ボールド"/>
                  <a:sym typeface="游ゴシック体 ボールド"/>
                </a:defRPr>
              </a:pPr>
              <a:r>
                <a:rPr sz="3200" b="1" dirty="0">
                  <a:solidFill>
                    <a:srgbClr val="184489"/>
                  </a:solidFill>
                  <a:latin typeface="游ゴシック Medium" panose="020B0500000000000000" pitchFamily="50" charset="-128"/>
                  <a:ea typeface="游ゴシック Medium" panose="020B0500000000000000" pitchFamily="50" charset="-128"/>
                </a:rPr>
                <a:t>検査は</a:t>
              </a:r>
              <a:r>
                <a:rPr sz="3200" b="1" spc="-960" dirty="0">
                  <a:solidFill>
                    <a:srgbClr val="184489"/>
                  </a:solidFill>
                  <a:latin typeface="游ゴシック Medium" panose="020B0500000000000000" pitchFamily="50" charset="-128"/>
                  <a:ea typeface="游ゴシック Medium" panose="020B0500000000000000" pitchFamily="50" charset="-128"/>
                </a:rPr>
                <a:t>、</a:t>
              </a:r>
              <a:r>
                <a:rPr sz="3200" b="1" dirty="0">
                  <a:solidFill>
                    <a:srgbClr val="184489"/>
                  </a:solidFill>
                  <a:latin typeface="游ゴシック Medium" panose="020B0500000000000000" pitchFamily="50" charset="-128"/>
                  <a:ea typeface="游ゴシック Medium" panose="020B0500000000000000" pitchFamily="50" charset="-128"/>
                </a:rPr>
                <a:t>全国で</a:t>
              </a:r>
              <a:r>
                <a:rPr sz="3200" b="1" dirty="0" smtClean="0">
                  <a:solidFill>
                    <a:srgbClr val="184489"/>
                  </a:solidFill>
                  <a:latin typeface="游ゴシック Medium" panose="020B0500000000000000" pitchFamily="50" charset="-128"/>
                  <a:ea typeface="游ゴシック Medium" panose="020B0500000000000000" pitchFamily="50" charset="-128"/>
                </a:rPr>
                <a:t>１万</a:t>
              </a:r>
              <a:r>
                <a:rPr lang="ja-JP" altLang="en-US" sz="3200" b="1" dirty="0" smtClean="0">
                  <a:solidFill>
                    <a:srgbClr val="184489"/>
                  </a:solidFill>
                  <a:latin typeface="游ゴシック Medium" panose="020B0500000000000000" pitchFamily="50" charset="-128"/>
                  <a:ea typeface="游ゴシック Medium" panose="020B0500000000000000" pitchFamily="50" charset="-128"/>
                </a:rPr>
                <a:t>３千</a:t>
              </a:r>
              <a:r>
                <a:rPr sz="3200" b="1" dirty="0" err="1" smtClean="0">
                  <a:solidFill>
                    <a:srgbClr val="184489"/>
                  </a:solidFill>
                  <a:latin typeface="游ゴシック Medium" panose="020B0500000000000000" pitchFamily="50" charset="-128"/>
                  <a:ea typeface="游ゴシック Medium" panose="020B0500000000000000" pitchFamily="50" charset="-128"/>
                </a:rPr>
                <a:t>箇所以上あるお近くの</a:t>
              </a:r>
              <a:r>
                <a:rPr lang="ja-JP" altLang="en-US" sz="3200" b="1" spc="0" dirty="0" smtClean="0">
                  <a:solidFill>
                    <a:srgbClr val="FF2600"/>
                  </a:solidFill>
                  <a:latin typeface="游ゴシック Medium" panose="020B0500000000000000" pitchFamily="50" charset="-128"/>
                  <a:ea typeface="游ゴシック Medium" panose="020B0500000000000000" pitchFamily="50" charset="-128"/>
                </a:rPr>
                <a:t>無料検査事業の拠点で</a:t>
              </a:r>
              <a:r>
                <a:rPr sz="3200" b="1" dirty="0" err="1" smtClean="0">
                  <a:solidFill>
                    <a:srgbClr val="FF2600"/>
                  </a:solidFill>
                  <a:latin typeface="游ゴシック Medium" panose="020B0500000000000000" pitchFamily="50" charset="-128"/>
                  <a:ea typeface="游ゴシック Medium" panose="020B0500000000000000" pitchFamily="50" charset="-128"/>
                </a:rPr>
                <a:t>無料</a:t>
              </a:r>
              <a:r>
                <a:rPr sz="3200" b="1" dirty="0" err="1" smtClean="0">
                  <a:solidFill>
                    <a:srgbClr val="184489"/>
                  </a:solidFill>
                  <a:latin typeface="游ゴシック Medium" panose="020B0500000000000000" pitchFamily="50" charset="-128"/>
                  <a:ea typeface="游ゴシック Medium" panose="020B0500000000000000" pitchFamily="50" charset="-128"/>
                </a:rPr>
                <a:t>で受けられます</a:t>
              </a:r>
              <a:r>
                <a:rPr sz="3200" b="1" dirty="0" smtClean="0">
                  <a:solidFill>
                    <a:srgbClr val="184489"/>
                  </a:solidFill>
                  <a:latin typeface="游ゴシック Medium" panose="020B0500000000000000" pitchFamily="50" charset="-128"/>
                  <a:ea typeface="游ゴシック Medium" panose="020B0500000000000000" pitchFamily="50" charset="-128"/>
                </a:rPr>
                <a:t>。</a:t>
              </a:r>
              <a:endParaRPr lang="en-US" sz="3200" b="1" dirty="0" smtClean="0">
                <a:solidFill>
                  <a:srgbClr val="184489"/>
                </a:solidFill>
                <a:latin typeface="游ゴシック Medium" panose="020B0500000000000000" pitchFamily="50" charset="-128"/>
                <a:ea typeface="游ゴシック Medium" panose="020B0500000000000000" pitchFamily="50" charset="-128"/>
              </a:endParaRPr>
            </a:p>
            <a:p>
              <a:pPr lvl="0" algn="just">
                <a:lnSpc>
                  <a:spcPts val="3600"/>
                </a:lnSpc>
                <a:defRPr sz="2400" spc="-120">
                  <a:latin typeface="游ゴシック体 ボールド"/>
                  <a:ea typeface="游ゴシック体 ボールド"/>
                  <a:cs typeface="游ゴシック体 ボールド"/>
                  <a:sym typeface="游ゴシック体 ボールド"/>
                </a:defRPr>
              </a:pPr>
              <a:r>
                <a:rPr lang="ja-JP" altLang="en-US" sz="2000" b="1" spc="-120" dirty="0">
                  <a:solidFill>
                    <a:srgbClr val="184489"/>
                  </a:solidFill>
                  <a:latin typeface="游ゴシック Medium" panose="020B0500000000000000" pitchFamily="50" charset="-128"/>
                  <a:ea typeface="游ゴシック Medium" panose="020B0500000000000000" pitchFamily="50" charset="-128"/>
                  <a:sym typeface="游ゴシック体 ボールド"/>
                </a:rPr>
                <a:t>（各拠点については都道府県ホームページ等でご確認いただけます。）</a:t>
              </a:r>
            </a:p>
            <a:p>
              <a:pPr algn="just">
                <a:lnSpc>
                  <a:spcPts val="3600"/>
                </a:lnSpc>
                <a:defRPr sz="2400" spc="-120">
                  <a:latin typeface="游ゴシック体 ボールド"/>
                  <a:ea typeface="游ゴシック体 ボールド"/>
                  <a:cs typeface="游ゴシック体 ボールド"/>
                  <a:sym typeface="游ゴシック体 ボールド"/>
                </a:defRPr>
              </a:pPr>
              <a:endParaRPr b="1" dirty="0">
                <a:solidFill>
                  <a:srgbClr val="184489"/>
                </a:solidFill>
                <a:latin typeface="游ゴシック Medium" panose="020B0500000000000000" pitchFamily="50" charset="-128"/>
                <a:ea typeface="游ゴシック Medium" panose="020B0500000000000000" pitchFamily="50" charset="-128"/>
              </a:endParaRPr>
            </a:p>
          </p:txBody>
        </p:sp>
      </p:grpSp>
      <p:grpSp>
        <p:nvGrpSpPr>
          <p:cNvPr id="118" name="グループ"/>
          <p:cNvGrpSpPr/>
          <p:nvPr/>
        </p:nvGrpSpPr>
        <p:grpSpPr>
          <a:xfrm>
            <a:off x="436187" y="7457126"/>
            <a:ext cx="9898198" cy="1285935"/>
            <a:chOff x="171439" y="-25708"/>
            <a:chExt cx="9421227" cy="3387801"/>
          </a:xfrm>
        </p:grpSpPr>
        <p:sp>
          <p:nvSpPr>
            <p:cNvPr id="116" name="角丸四角形 1"/>
            <p:cNvSpPr/>
            <p:nvPr/>
          </p:nvSpPr>
          <p:spPr>
            <a:xfrm>
              <a:off x="172368" y="-25708"/>
              <a:ext cx="9420298" cy="3387801"/>
            </a:xfrm>
            <a:prstGeom prst="roundRect">
              <a:avLst>
                <a:gd name="adj" fmla="val 11507"/>
              </a:avLst>
            </a:prstGeom>
            <a:solidFill>
              <a:srgbClr val="FFFFFF"/>
            </a:solidFill>
            <a:ln w="12700" cap="flat">
              <a:noFill/>
              <a:miter lim="400000"/>
            </a:ln>
            <a:effectLst/>
          </p:spPr>
          <p:txBody>
            <a:bodyPr wrap="square" lIns="69752" tIns="69752" rIns="69752" bIns="69752" numCol="1" anchor="ctr">
              <a:noAutofit/>
            </a:bodyPr>
            <a:lstStyle/>
            <a:p>
              <a:endParaRPr b="1">
                <a:latin typeface="游ゴシック Medium" panose="020B0500000000000000" pitchFamily="50" charset="-128"/>
                <a:ea typeface="游ゴシック Medium" panose="020B0500000000000000" pitchFamily="50" charset="-128"/>
              </a:endParaRPr>
            </a:p>
          </p:txBody>
        </p:sp>
        <p:sp>
          <p:nvSpPr>
            <p:cNvPr id="117" name="テキスト ボックス 5"/>
            <p:cNvSpPr/>
            <p:nvPr/>
          </p:nvSpPr>
          <p:spPr>
            <a:xfrm>
              <a:off x="171439" y="283941"/>
              <a:ext cx="9389286" cy="2724067"/>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69752" tIns="69752" rIns="69752" bIns="69752" numCol="1" anchor="t">
              <a:spAutoFit/>
            </a:bodyPr>
            <a:lstStyle/>
            <a:p>
              <a:pPr algn="just">
                <a:lnSpc>
                  <a:spcPts val="3600"/>
                </a:lnSpc>
                <a:defRPr sz="2400" spc="-120">
                  <a:latin typeface="游ゴシック体 ボールド"/>
                  <a:ea typeface="游ゴシック体 ボールド"/>
                  <a:cs typeface="游ゴシック体 ボールド"/>
                  <a:sym typeface="游ゴシック体 ボールド"/>
                </a:defRPr>
              </a:pPr>
              <a:r>
                <a:rPr sz="2400" b="1" dirty="0" err="1">
                  <a:solidFill>
                    <a:srgbClr val="184489"/>
                  </a:solidFill>
                  <a:latin typeface="游ゴシック Medium" panose="020B0500000000000000" pitchFamily="50" charset="-128"/>
                  <a:ea typeface="游ゴシック Medium" panose="020B0500000000000000" pitchFamily="50" charset="-128"/>
                </a:rPr>
                <a:t>また</a:t>
              </a:r>
              <a:r>
                <a:rPr sz="2400" b="1" spc="-960" dirty="0" smtClean="0">
                  <a:solidFill>
                    <a:srgbClr val="184489"/>
                  </a:solidFill>
                  <a:latin typeface="游ゴシック Medium" panose="020B0500000000000000" pitchFamily="50" charset="-128"/>
                  <a:ea typeface="游ゴシック Medium" panose="020B0500000000000000" pitchFamily="50" charset="-128"/>
                </a:rPr>
                <a:t>、</a:t>
              </a:r>
              <a:r>
                <a:rPr lang="ja-JP" altLang="en-US" sz="2400" b="1" dirty="0">
                  <a:solidFill>
                    <a:srgbClr val="FF2600"/>
                  </a:solidFill>
                  <a:latin typeface="游ゴシック Medium" panose="020B0500000000000000" pitchFamily="50" charset="-128"/>
                  <a:ea typeface="游ゴシック Medium" panose="020B0500000000000000" pitchFamily="50" charset="-128"/>
                </a:rPr>
                <a:t> </a:t>
              </a:r>
              <a:r>
                <a:rPr lang="ja-JP" altLang="en-US" sz="2400" b="1" dirty="0" smtClean="0">
                  <a:solidFill>
                    <a:srgbClr val="FF2600"/>
                  </a:solidFill>
                  <a:latin typeface="游ゴシック Medium" panose="020B0500000000000000" pitchFamily="50" charset="-128"/>
                  <a:ea typeface="游ゴシック Medium" panose="020B0500000000000000" pitchFamily="50" charset="-128"/>
                </a:rPr>
                <a:t>●</a:t>
              </a:r>
              <a:r>
                <a:rPr lang="ja-JP" altLang="en-US" sz="2400" b="1" dirty="0">
                  <a:solidFill>
                    <a:srgbClr val="FF2600"/>
                  </a:solidFill>
                  <a:latin typeface="游ゴシック Medium" panose="020B0500000000000000" pitchFamily="50" charset="-128"/>
                  <a:ea typeface="游ゴシック Medium" panose="020B0500000000000000" pitchFamily="50" charset="-128"/>
                </a:rPr>
                <a:t> </a:t>
              </a:r>
              <a:r>
                <a:rPr lang="ja-JP" altLang="en-US" sz="2400" b="1" dirty="0" smtClean="0">
                  <a:solidFill>
                    <a:srgbClr val="FF2600"/>
                  </a:solidFill>
                  <a:latin typeface="游ゴシック Medium" panose="020B0500000000000000" pitchFamily="50" charset="-128"/>
                  <a:ea typeface="游ゴシック Medium" panose="020B0500000000000000" pitchFamily="50" charset="-128"/>
                </a:rPr>
                <a:t>●</a:t>
              </a:r>
              <a:r>
                <a:rPr lang="ja-JP" altLang="en-US" sz="2400" b="1" dirty="0">
                  <a:solidFill>
                    <a:srgbClr val="FF2600"/>
                  </a:solidFill>
                  <a:latin typeface="游ゴシック Medium" panose="020B0500000000000000" pitchFamily="50" charset="-128"/>
                  <a:ea typeface="游ゴシック Medium" panose="020B0500000000000000" pitchFamily="50" charset="-128"/>
                </a:rPr>
                <a:t> </a:t>
              </a:r>
              <a:r>
                <a:rPr lang="ja-JP" altLang="en-US" sz="2400" b="1" dirty="0" smtClean="0">
                  <a:solidFill>
                    <a:srgbClr val="FF2600"/>
                  </a:solidFill>
                  <a:latin typeface="游ゴシック Medium" panose="020B0500000000000000" pitchFamily="50" charset="-128"/>
                  <a:ea typeface="游ゴシック Medium" panose="020B0500000000000000" pitchFamily="50" charset="-128"/>
                </a:rPr>
                <a:t>●（当駅・当空港など）</a:t>
              </a:r>
              <a:r>
                <a:rPr sz="2400" b="1" dirty="0" err="1" smtClean="0">
                  <a:solidFill>
                    <a:srgbClr val="184489"/>
                  </a:solidFill>
                  <a:latin typeface="游ゴシック Medium" panose="020B0500000000000000" pitchFamily="50" charset="-128"/>
                  <a:ea typeface="游ゴシック Medium" panose="020B0500000000000000" pitchFamily="50" charset="-128"/>
                </a:rPr>
                <a:t>においても</a:t>
              </a:r>
              <a:r>
                <a:rPr lang="ja-JP" altLang="en-US" sz="2400" b="1" dirty="0" smtClean="0">
                  <a:solidFill>
                    <a:srgbClr val="FF2600"/>
                  </a:solidFill>
                  <a:latin typeface="游ゴシック Medium" panose="020B0500000000000000" pitchFamily="50" charset="-128"/>
                  <a:ea typeface="游ゴシック Medium" panose="020B0500000000000000" pitchFamily="50" charset="-128"/>
                </a:rPr>
                <a:t>令和４年</a:t>
              </a:r>
              <a:r>
                <a:rPr lang="en-US" altLang="ja-JP" sz="2400" b="1" dirty="0" smtClean="0">
                  <a:solidFill>
                    <a:srgbClr val="FF2600"/>
                  </a:solidFill>
                  <a:latin typeface="游ゴシック Medium" panose="020B0500000000000000" pitchFamily="50" charset="-128"/>
                  <a:ea typeface="游ゴシック Medium" panose="020B0500000000000000" pitchFamily="50" charset="-128"/>
                </a:rPr>
                <a:t>12</a:t>
              </a:r>
              <a:r>
                <a:rPr sz="2400" b="1" dirty="0" smtClean="0">
                  <a:solidFill>
                    <a:srgbClr val="FF2600"/>
                  </a:solidFill>
                  <a:latin typeface="游ゴシック Medium" panose="020B0500000000000000" pitchFamily="50" charset="-128"/>
                  <a:ea typeface="游ゴシック Medium" panose="020B0500000000000000" pitchFamily="50" charset="-128"/>
                </a:rPr>
                <a:t>月</a:t>
              </a:r>
              <a:r>
                <a:rPr sz="2400" b="1" dirty="0">
                  <a:solidFill>
                    <a:srgbClr val="FF2600"/>
                  </a:solidFill>
                  <a:latin typeface="游ゴシック Medium" panose="020B0500000000000000" pitchFamily="50" charset="-128"/>
                  <a:ea typeface="游ゴシック Medium" panose="020B0500000000000000" pitchFamily="50" charset="-128"/>
                </a:rPr>
                <a:t>●日</a:t>
              </a:r>
              <a:r>
                <a:rPr sz="2400" b="1" dirty="0" smtClean="0">
                  <a:solidFill>
                    <a:srgbClr val="FF2600"/>
                  </a:solidFill>
                  <a:latin typeface="游ゴシック Medium" panose="020B0500000000000000" pitchFamily="50" charset="-128"/>
                  <a:ea typeface="游ゴシック Medium" panose="020B0500000000000000" pitchFamily="50" charset="-128"/>
                </a:rPr>
                <a:t>～</a:t>
              </a:r>
              <a:r>
                <a:rPr lang="ja-JP" altLang="en-US" sz="2400" b="1" dirty="0" smtClean="0">
                  <a:solidFill>
                    <a:srgbClr val="FF2600"/>
                  </a:solidFill>
                  <a:latin typeface="游ゴシック Medium" panose="020B0500000000000000" pitchFamily="50" charset="-128"/>
                  <a:ea typeface="游ゴシック Medium" panose="020B0500000000000000" pitchFamily="50" charset="-128"/>
                </a:rPr>
                <a:t>令和５年１</a:t>
              </a:r>
              <a:r>
                <a:rPr sz="2400" b="1" dirty="0" err="1" smtClean="0">
                  <a:solidFill>
                    <a:srgbClr val="FF2600"/>
                  </a:solidFill>
                  <a:latin typeface="游ゴシック Medium" panose="020B0500000000000000" pitchFamily="50" charset="-128"/>
                  <a:ea typeface="游ゴシック Medium" panose="020B0500000000000000" pitchFamily="50" charset="-128"/>
                </a:rPr>
                <a:t>月</a:t>
              </a:r>
              <a:r>
                <a:rPr sz="2400" b="1" dirty="0" err="1">
                  <a:solidFill>
                    <a:srgbClr val="FF2600"/>
                  </a:solidFill>
                  <a:latin typeface="游ゴシック Medium" panose="020B0500000000000000" pitchFamily="50" charset="-128"/>
                  <a:ea typeface="游ゴシック Medium" panose="020B0500000000000000" pitchFamily="50" charset="-128"/>
                </a:rPr>
                <a:t>●日まで</a:t>
              </a:r>
              <a:r>
                <a:rPr sz="2400" b="1" spc="-960" dirty="0">
                  <a:solidFill>
                    <a:srgbClr val="FF2600"/>
                  </a:solidFill>
                  <a:latin typeface="游ゴシック Medium" panose="020B0500000000000000" pitchFamily="50" charset="-128"/>
                  <a:ea typeface="游ゴシック Medium" panose="020B0500000000000000" pitchFamily="50" charset="-128"/>
                </a:rPr>
                <a:t>、</a:t>
              </a:r>
              <a:r>
                <a:rPr lang="ja-JP" altLang="en-US" sz="2400" b="1" dirty="0">
                  <a:solidFill>
                    <a:srgbClr val="FF0000"/>
                  </a:solidFill>
                  <a:latin typeface="游ゴシック Medium" panose="020B0500000000000000" pitchFamily="50" charset="-128"/>
                  <a:ea typeface="游ゴシック Medium" panose="020B0500000000000000" pitchFamily="50" charset="-128"/>
                </a:rPr>
                <a:t>下記の場所で</a:t>
              </a:r>
              <a:r>
                <a:rPr sz="2400" b="1" spc="0" dirty="0" err="1">
                  <a:solidFill>
                    <a:srgbClr val="FF2600"/>
                  </a:solidFill>
                  <a:latin typeface="游ゴシック Medium" panose="020B0500000000000000" pitchFamily="50" charset="-128"/>
                  <a:ea typeface="游ゴシック Medium" panose="020B0500000000000000" pitchFamily="50" charset="-128"/>
                </a:rPr>
                <a:t>無料</a:t>
              </a:r>
              <a:r>
                <a:rPr lang="ja-JP" altLang="en-US" sz="2400" b="1" spc="0" dirty="0">
                  <a:solidFill>
                    <a:srgbClr val="FF2600"/>
                  </a:solidFill>
                  <a:latin typeface="游ゴシック Medium" panose="020B0500000000000000" pitchFamily="50" charset="-128"/>
                  <a:ea typeface="游ゴシック Medium" panose="020B0500000000000000" pitchFamily="50" charset="-128"/>
                </a:rPr>
                <a:t>検査</a:t>
              </a:r>
              <a:r>
                <a:rPr sz="2400" b="1" spc="0" dirty="0" err="1">
                  <a:solidFill>
                    <a:srgbClr val="184489"/>
                  </a:solidFill>
                  <a:latin typeface="游ゴシック Medium" panose="020B0500000000000000" pitchFamily="50" charset="-128"/>
                  <a:ea typeface="游ゴシック Medium" panose="020B0500000000000000" pitchFamily="50" charset="-128"/>
                </a:rPr>
                <a:t>が受</a:t>
              </a:r>
              <a:r>
                <a:rPr sz="2400" b="1" dirty="0" err="1">
                  <a:solidFill>
                    <a:srgbClr val="184489"/>
                  </a:solidFill>
                  <a:latin typeface="游ゴシック Medium" panose="020B0500000000000000" pitchFamily="50" charset="-128"/>
                  <a:ea typeface="游ゴシック Medium" panose="020B0500000000000000" pitchFamily="50" charset="-128"/>
                </a:rPr>
                <a:t>けられます</a:t>
              </a:r>
              <a:r>
                <a:rPr sz="2400" b="1" dirty="0">
                  <a:solidFill>
                    <a:srgbClr val="184489"/>
                  </a:solidFill>
                  <a:latin typeface="游ゴシック Medium" panose="020B0500000000000000" pitchFamily="50" charset="-128"/>
                  <a:ea typeface="游ゴシック Medium" panose="020B0500000000000000" pitchFamily="50" charset="-128"/>
                </a:rPr>
                <a:t>。</a:t>
              </a:r>
            </a:p>
          </p:txBody>
        </p:sp>
      </p:grpSp>
      <p:pic>
        <p:nvPicPr>
          <p:cNvPr id="127" name="まるロゴ.psd" descr="まるロゴ.psd"/>
          <p:cNvPicPr>
            <a:picLocks noChangeAspect="1"/>
          </p:cNvPicPr>
          <p:nvPr/>
        </p:nvPicPr>
        <p:blipFill>
          <a:blip r:embed="rId2"/>
          <a:stretch>
            <a:fillRect/>
          </a:stretch>
        </p:blipFill>
        <p:spPr>
          <a:xfrm>
            <a:off x="636551" y="14095715"/>
            <a:ext cx="720000" cy="720000"/>
          </a:xfrm>
          <a:prstGeom prst="rect">
            <a:avLst/>
          </a:prstGeom>
          <a:ln w="12700">
            <a:miter lim="400000"/>
          </a:ln>
        </p:spPr>
      </p:pic>
      <p:sp>
        <p:nvSpPr>
          <p:cNvPr id="29" name="テキスト ボックス 28"/>
          <p:cNvSpPr txBox="1"/>
          <p:nvPr/>
        </p:nvSpPr>
        <p:spPr>
          <a:xfrm>
            <a:off x="541698" y="8754929"/>
            <a:ext cx="9091090" cy="369332"/>
          </a:xfrm>
          <a:prstGeom prst="rect">
            <a:avLst/>
          </a:prstGeom>
          <a:noFill/>
        </p:spPr>
        <p:txBody>
          <a:bodyPr wrap="square" rtlCol="0">
            <a:spAutoFit/>
          </a:bodyPr>
          <a:lstStyle/>
          <a:p>
            <a:r>
              <a:rPr lang="ja-JP" altLang="en-US" sz="1800" dirty="0">
                <a:latin typeface="游ゴシック Medium" panose="020B0500000000000000" pitchFamily="50" charset="-128"/>
                <a:ea typeface="游ゴシック Medium" panose="020B0500000000000000" pitchFamily="50" charset="-128"/>
              </a:rPr>
              <a:t>注</a:t>
            </a:r>
            <a:r>
              <a:rPr lang="ja-JP" altLang="en-US" sz="1800" dirty="0" smtClean="0">
                <a:latin typeface="游ゴシック Medium" panose="020B0500000000000000" pitchFamily="50" charset="-128"/>
                <a:ea typeface="游ゴシック Medium" panose="020B0500000000000000" pitchFamily="50" charset="-128"/>
              </a:rPr>
              <a:t>：</a:t>
            </a:r>
            <a:r>
              <a:rPr lang="en-US" altLang="ja-JP" sz="1800" dirty="0" smtClean="0">
                <a:latin typeface="游ゴシック Medium" panose="020B0500000000000000" pitchFamily="50" charset="-128"/>
                <a:ea typeface="游ゴシック Medium" panose="020B0500000000000000" pitchFamily="50" charset="-128"/>
              </a:rPr>
              <a:t>10</a:t>
            </a:r>
            <a:r>
              <a:rPr lang="ja-JP" altLang="en-US" sz="1800" dirty="0">
                <a:latin typeface="游ゴシック Medium" panose="020B0500000000000000" pitchFamily="50" charset="-128"/>
                <a:ea typeface="游ゴシック Medium" panose="020B0500000000000000" pitchFamily="50" charset="-128"/>
              </a:rPr>
              <a:t>歳未満のお子様は同伴する保護者が検査を受けることで検査不要です。</a:t>
            </a:r>
            <a:endParaRPr lang="ja-JP" altLang="ja-JP" sz="1800" dirty="0">
              <a:latin typeface="游ゴシック Medium" panose="020B0500000000000000" pitchFamily="50" charset="-128"/>
              <a:ea typeface="游ゴシック Medium" panose="020B0500000000000000" pitchFamily="50" charset="-128"/>
            </a:endParaRPr>
          </a:p>
        </p:txBody>
      </p:sp>
      <p:sp>
        <p:nvSpPr>
          <p:cNvPr id="30" name="正方形/長方形 29"/>
          <p:cNvSpPr/>
          <p:nvPr/>
        </p:nvSpPr>
        <p:spPr>
          <a:xfrm>
            <a:off x="890772" y="9712582"/>
            <a:ext cx="4260688" cy="3767954"/>
          </a:xfrm>
          <a:prstGeom prst="rect">
            <a:avLst/>
          </a:prstGeom>
          <a:solidFill>
            <a:schemeClr val="bg1"/>
          </a:solid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rgbClr val="FF0000"/>
              </a:solidFill>
            </a:endParaRPr>
          </a:p>
          <a:p>
            <a:pPr algn="ctr"/>
            <a:endParaRPr kumimoji="1" lang="en-US" altLang="ja-JP" dirty="0">
              <a:solidFill>
                <a:srgbClr val="FF0000"/>
              </a:solidFill>
            </a:endParaRPr>
          </a:p>
          <a:p>
            <a:pPr algn="ctr"/>
            <a:r>
              <a:rPr kumimoji="1" lang="ja-JP" altLang="en-US" dirty="0">
                <a:solidFill>
                  <a:srgbClr val="FF0000"/>
                </a:solidFill>
              </a:rPr>
              <a:t>（地図）</a:t>
            </a:r>
          </a:p>
        </p:txBody>
      </p:sp>
      <p:sp>
        <p:nvSpPr>
          <p:cNvPr id="31" name="正方形/長方形 30"/>
          <p:cNvSpPr/>
          <p:nvPr/>
        </p:nvSpPr>
        <p:spPr>
          <a:xfrm>
            <a:off x="890771" y="9720854"/>
            <a:ext cx="4260689" cy="1080474"/>
          </a:xfrm>
          <a:prstGeom prst="rect">
            <a:avLst/>
          </a:prstGeom>
          <a:solidFill>
            <a:schemeClr val="bg1"/>
          </a:solid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游ゴシック" panose="020B0400000000000000" pitchFamily="50" charset="-128"/>
                <a:ea typeface="游ゴシック" panose="020B0400000000000000" pitchFamily="50" charset="-128"/>
              </a:rPr>
              <a:t>拠点名：〇〇</a:t>
            </a:r>
            <a:endParaRPr kumimoji="1" lang="en-US" altLang="ja-JP" sz="1400" dirty="0">
              <a:solidFill>
                <a:schemeClr val="tx1"/>
              </a:solidFill>
              <a:latin typeface="游ゴシック" panose="020B0400000000000000" pitchFamily="50" charset="-128"/>
              <a:ea typeface="游ゴシック" panose="020B0400000000000000" pitchFamily="50" charset="-128"/>
            </a:endParaRPr>
          </a:p>
          <a:p>
            <a:r>
              <a:rPr kumimoji="1" lang="ja-JP" altLang="en-US" sz="1400" dirty="0">
                <a:solidFill>
                  <a:schemeClr val="tx1"/>
                </a:solidFill>
                <a:latin typeface="游ゴシック" panose="020B0400000000000000" pitchFamily="50" charset="-128"/>
                <a:ea typeface="游ゴシック" panose="020B0400000000000000" pitchFamily="50" charset="-128"/>
              </a:rPr>
              <a:t>開設期間</a:t>
            </a:r>
            <a:r>
              <a:rPr kumimoji="1" lang="ja-JP" altLang="en-US" sz="1400" dirty="0" smtClean="0">
                <a:solidFill>
                  <a:schemeClr val="tx1"/>
                </a:solidFill>
                <a:latin typeface="游ゴシック" panose="020B0400000000000000" pitchFamily="50" charset="-128"/>
                <a:ea typeface="游ゴシック" panose="020B0400000000000000" pitchFamily="50" charset="-128"/>
              </a:rPr>
              <a:t>：令和４年</a:t>
            </a:r>
            <a:r>
              <a:rPr kumimoji="1" lang="en-US" altLang="ja-JP" sz="1400" dirty="0" smtClean="0">
                <a:solidFill>
                  <a:schemeClr val="tx1"/>
                </a:solidFill>
                <a:latin typeface="游ゴシック" panose="020B0400000000000000" pitchFamily="50" charset="-128"/>
                <a:ea typeface="游ゴシック" panose="020B0400000000000000" pitchFamily="50" charset="-128"/>
              </a:rPr>
              <a:t>12</a:t>
            </a:r>
            <a:r>
              <a:rPr kumimoji="1" lang="ja-JP" altLang="en-US" sz="1400" dirty="0" smtClean="0">
                <a:solidFill>
                  <a:schemeClr val="tx1"/>
                </a:solidFill>
                <a:latin typeface="游ゴシック" panose="020B0400000000000000" pitchFamily="50" charset="-128"/>
                <a:ea typeface="游ゴシック" panose="020B0400000000000000" pitchFamily="50" charset="-128"/>
              </a:rPr>
              <a:t>月</a:t>
            </a:r>
            <a:r>
              <a:rPr kumimoji="1" lang="ja-JP" altLang="en-US" sz="1400" dirty="0">
                <a:solidFill>
                  <a:schemeClr val="tx1"/>
                </a:solidFill>
                <a:latin typeface="游ゴシック" panose="020B0400000000000000" pitchFamily="50" charset="-128"/>
                <a:ea typeface="游ゴシック" panose="020B0400000000000000" pitchFamily="50" charset="-128"/>
              </a:rPr>
              <a:t>〇日</a:t>
            </a:r>
            <a:r>
              <a:rPr kumimoji="1" lang="ja-JP" altLang="en-US" sz="1400" dirty="0" smtClean="0">
                <a:solidFill>
                  <a:schemeClr val="tx1"/>
                </a:solidFill>
                <a:latin typeface="游ゴシック" panose="020B0400000000000000" pitchFamily="50" charset="-128"/>
                <a:ea typeface="游ゴシック" panose="020B0400000000000000" pitchFamily="50" charset="-128"/>
              </a:rPr>
              <a:t>～令和５年１月</a:t>
            </a:r>
            <a:r>
              <a:rPr kumimoji="1" lang="ja-JP" altLang="en-US" sz="1400" dirty="0">
                <a:solidFill>
                  <a:schemeClr val="tx1"/>
                </a:solidFill>
                <a:latin typeface="游ゴシック" panose="020B0400000000000000" pitchFamily="50" charset="-128"/>
                <a:ea typeface="游ゴシック" panose="020B0400000000000000" pitchFamily="50" charset="-128"/>
              </a:rPr>
              <a:t>〇日</a:t>
            </a:r>
            <a:endParaRPr kumimoji="1" lang="en-US" altLang="ja-JP" sz="1400" dirty="0">
              <a:solidFill>
                <a:schemeClr val="tx1"/>
              </a:solidFill>
              <a:latin typeface="游ゴシック" panose="020B0400000000000000" pitchFamily="50" charset="-128"/>
              <a:ea typeface="游ゴシック" panose="020B0400000000000000" pitchFamily="50" charset="-128"/>
            </a:endParaRPr>
          </a:p>
          <a:p>
            <a:r>
              <a:rPr kumimoji="1" lang="ja-JP" altLang="en-US" sz="1400" dirty="0">
                <a:solidFill>
                  <a:schemeClr val="tx1"/>
                </a:solidFill>
                <a:latin typeface="游ゴシック" panose="020B0400000000000000" pitchFamily="50" charset="-128"/>
                <a:ea typeface="游ゴシック" panose="020B0400000000000000" pitchFamily="50" charset="-128"/>
              </a:rPr>
              <a:t>営業時間：</a:t>
            </a:r>
            <a:r>
              <a:rPr kumimoji="1" lang="en-US" altLang="ja-JP" sz="1400" dirty="0">
                <a:solidFill>
                  <a:schemeClr val="tx1"/>
                </a:solidFill>
                <a:latin typeface="游ゴシック" panose="020B0400000000000000" pitchFamily="50" charset="-128"/>
                <a:ea typeface="游ゴシック" panose="020B0400000000000000" pitchFamily="50" charset="-128"/>
              </a:rPr>
              <a:t>00:00</a:t>
            </a:r>
            <a:r>
              <a:rPr kumimoji="1" lang="ja-JP" altLang="en-US" sz="1400" dirty="0">
                <a:solidFill>
                  <a:schemeClr val="tx1"/>
                </a:solidFill>
                <a:latin typeface="游ゴシック" panose="020B0400000000000000" pitchFamily="50" charset="-128"/>
                <a:ea typeface="游ゴシック" panose="020B0400000000000000" pitchFamily="50" charset="-128"/>
              </a:rPr>
              <a:t>～</a:t>
            </a:r>
            <a:r>
              <a:rPr kumimoji="1" lang="en-US" altLang="ja-JP" sz="1400" dirty="0">
                <a:solidFill>
                  <a:schemeClr val="tx1"/>
                </a:solidFill>
                <a:latin typeface="游ゴシック" panose="020B0400000000000000" pitchFamily="50" charset="-128"/>
                <a:ea typeface="游ゴシック" panose="020B0400000000000000" pitchFamily="50" charset="-128"/>
              </a:rPr>
              <a:t>00:00</a:t>
            </a:r>
          </a:p>
          <a:p>
            <a:r>
              <a:rPr kumimoji="1" lang="ja-JP" altLang="en-US" sz="1400" dirty="0">
                <a:solidFill>
                  <a:schemeClr val="tx1"/>
                </a:solidFill>
                <a:latin typeface="游ゴシック" panose="020B0400000000000000" pitchFamily="50" charset="-128"/>
                <a:ea typeface="游ゴシック" panose="020B0400000000000000" pitchFamily="50" charset="-128"/>
              </a:rPr>
              <a:t>要予約（空きがあれば現地での受付可）</a:t>
            </a:r>
            <a:r>
              <a:rPr kumimoji="1" lang="en-US" altLang="ja-JP" sz="1400" dirty="0">
                <a:solidFill>
                  <a:schemeClr val="tx1"/>
                </a:solidFill>
                <a:latin typeface="游ゴシック" panose="020B0400000000000000" pitchFamily="50" charset="-128"/>
                <a:ea typeface="游ゴシック" panose="020B0400000000000000" pitchFamily="50" charset="-128"/>
              </a:rPr>
              <a:t>/</a:t>
            </a:r>
            <a:r>
              <a:rPr kumimoji="1" lang="ja-JP" altLang="en-US" sz="1400" dirty="0">
                <a:solidFill>
                  <a:schemeClr val="tx1"/>
                </a:solidFill>
                <a:latin typeface="游ゴシック" panose="020B0400000000000000" pitchFamily="50" charset="-128"/>
                <a:ea typeface="游ゴシック" panose="020B0400000000000000" pitchFamily="50" charset="-128"/>
              </a:rPr>
              <a:t>予約不要</a:t>
            </a:r>
          </a:p>
        </p:txBody>
      </p:sp>
      <p:sp>
        <p:nvSpPr>
          <p:cNvPr id="2" name="テキスト ボックス 1"/>
          <p:cNvSpPr txBox="1"/>
          <p:nvPr/>
        </p:nvSpPr>
        <p:spPr>
          <a:xfrm>
            <a:off x="1419725" y="14090865"/>
            <a:ext cx="3952374" cy="75641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9752" tIns="69752" rIns="69752" bIns="69752" numCol="1" spcCol="38100" rtlCol="0" anchor="t">
            <a:spAutoFit/>
          </a:bodyPr>
          <a:lstStyle/>
          <a:p>
            <a:pPr marL="0" marR="0" indent="0" algn="l" defTabSz="697523" rtl="0" fontAlgn="auto" latinLnBrk="0" hangingPunct="0">
              <a:lnSpc>
                <a:spcPct val="100000"/>
              </a:lnSpc>
              <a:spcBef>
                <a:spcPts val="0"/>
              </a:spcBef>
              <a:spcAft>
                <a:spcPts val="0"/>
              </a:spcAft>
              <a:buClrTx/>
              <a:buSzTx/>
              <a:buFontTx/>
              <a:buNone/>
              <a:tabLst/>
            </a:pPr>
            <a:r>
              <a:rPr kumimoji="0" lang="ja-JP" altLang="en-US" sz="2000" i="0" u="none" strike="noStrike" cap="none" spc="0" normalizeH="0" baseline="0" dirty="0">
                <a:ln>
                  <a:noFill/>
                </a:ln>
                <a:solidFill>
                  <a:srgbClr val="000000"/>
                </a:solidFill>
                <a:effectLst/>
                <a:uFillTx/>
                <a:latin typeface="游ゴシック Medium" panose="020B0500000000000000" pitchFamily="50" charset="-128"/>
                <a:ea typeface="游ゴシック Medium" panose="020B0500000000000000" pitchFamily="50" charset="-128"/>
                <a:sym typeface="Calibri"/>
              </a:rPr>
              <a:t>新型コロナウイルス等</a:t>
            </a:r>
            <a:endParaRPr kumimoji="0" lang="en-US" altLang="ja-JP" sz="2000" i="0" u="none" strike="noStrike" cap="none" spc="0" normalizeH="0" baseline="0" dirty="0">
              <a:ln>
                <a:noFill/>
              </a:ln>
              <a:solidFill>
                <a:srgbClr val="000000"/>
              </a:solidFill>
              <a:effectLst/>
              <a:uFillTx/>
              <a:latin typeface="游ゴシック Medium" panose="020B0500000000000000" pitchFamily="50" charset="-128"/>
              <a:ea typeface="游ゴシック Medium" panose="020B0500000000000000" pitchFamily="50" charset="-128"/>
              <a:sym typeface="Calibri"/>
            </a:endParaRPr>
          </a:p>
          <a:p>
            <a:pPr marL="0" marR="0" indent="0" algn="l" defTabSz="697523" rtl="0" fontAlgn="auto" latinLnBrk="0" hangingPunct="0">
              <a:lnSpc>
                <a:spcPct val="100000"/>
              </a:lnSpc>
              <a:spcBef>
                <a:spcPts val="0"/>
              </a:spcBef>
              <a:spcAft>
                <a:spcPts val="0"/>
              </a:spcAft>
              <a:buClrTx/>
              <a:buSzTx/>
              <a:buFontTx/>
              <a:buNone/>
              <a:tabLst/>
            </a:pPr>
            <a:r>
              <a:rPr lang="ja-JP" altLang="en-US" sz="2000" dirty="0">
                <a:latin typeface="游ゴシック Medium" panose="020B0500000000000000" pitchFamily="50" charset="-128"/>
                <a:ea typeface="游ゴシック Medium" panose="020B0500000000000000" pitchFamily="50" charset="-128"/>
              </a:rPr>
              <a:t>感染症対策推進室</a:t>
            </a:r>
            <a:endParaRPr kumimoji="0" lang="ja-JP" altLang="en-US" sz="2000" i="0" u="none" strike="noStrike" cap="none" spc="0" normalizeH="0" baseline="0" dirty="0">
              <a:ln>
                <a:noFill/>
              </a:ln>
              <a:solidFill>
                <a:srgbClr val="000000"/>
              </a:solidFill>
              <a:effectLst/>
              <a:uFillTx/>
              <a:latin typeface="游ゴシック Medium" panose="020B0500000000000000" pitchFamily="50" charset="-128"/>
              <a:ea typeface="游ゴシック Medium" panose="020B0500000000000000" pitchFamily="50" charset="-128"/>
              <a:sym typeface="Calibri"/>
            </a:endParaRPr>
          </a:p>
        </p:txBody>
      </p:sp>
      <p:sp>
        <p:nvSpPr>
          <p:cNvPr id="34" name="正方形/長方形 33">
            <a:extLst>
              <a:ext uri="{FF2B5EF4-FFF2-40B4-BE49-F238E27FC236}">
                <a16:creationId xmlns:a16="http://schemas.microsoft.com/office/drawing/2014/main" id="{CACC80BD-AB1D-4F68-8055-D1F56AE5C2D0}"/>
              </a:ext>
            </a:extLst>
          </p:cNvPr>
          <p:cNvSpPr/>
          <p:nvPr/>
        </p:nvSpPr>
        <p:spPr>
          <a:xfrm>
            <a:off x="5372100" y="9720854"/>
            <a:ext cx="4260688" cy="3759681"/>
          </a:xfrm>
          <a:prstGeom prst="rect">
            <a:avLst/>
          </a:prstGeom>
          <a:solidFill>
            <a:schemeClr val="bg1"/>
          </a:solid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rgbClr val="FF0000"/>
              </a:solidFill>
            </a:endParaRPr>
          </a:p>
          <a:p>
            <a:pPr algn="ctr"/>
            <a:endParaRPr kumimoji="1" lang="en-US" altLang="ja-JP" dirty="0">
              <a:solidFill>
                <a:srgbClr val="FF0000"/>
              </a:solidFill>
            </a:endParaRPr>
          </a:p>
          <a:p>
            <a:pPr algn="ctr"/>
            <a:r>
              <a:rPr kumimoji="1" lang="ja-JP" altLang="en-US" dirty="0">
                <a:solidFill>
                  <a:srgbClr val="FF0000"/>
                </a:solidFill>
              </a:rPr>
              <a:t>（地図）</a:t>
            </a:r>
          </a:p>
        </p:txBody>
      </p:sp>
      <p:sp>
        <p:nvSpPr>
          <p:cNvPr id="35" name="正方形/長方形 34">
            <a:extLst>
              <a:ext uri="{FF2B5EF4-FFF2-40B4-BE49-F238E27FC236}">
                <a16:creationId xmlns:a16="http://schemas.microsoft.com/office/drawing/2014/main" id="{41381325-5A3E-4B6A-9C3A-550BEAA385F6}"/>
              </a:ext>
            </a:extLst>
          </p:cNvPr>
          <p:cNvSpPr/>
          <p:nvPr/>
        </p:nvSpPr>
        <p:spPr>
          <a:xfrm>
            <a:off x="5372099" y="9726676"/>
            <a:ext cx="4260689" cy="1080474"/>
          </a:xfrm>
          <a:prstGeom prst="rect">
            <a:avLst/>
          </a:prstGeom>
          <a:solidFill>
            <a:schemeClr val="bg1"/>
          </a:solid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游ゴシック" panose="020B0400000000000000" pitchFamily="50" charset="-128"/>
                <a:ea typeface="游ゴシック" panose="020B0400000000000000" pitchFamily="50" charset="-128"/>
              </a:rPr>
              <a:t>拠点名：〇〇</a:t>
            </a:r>
            <a:endParaRPr kumimoji="1" lang="en-US" altLang="ja-JP" sz="1400" dirty="0">
              <a:solidFill>
                <a:schemeClr val="tx1"/>
              </a:solidFill>
              <a:latin typeface="游ゴシック" panose="020B0400000000000000" pitchFamily="50" charset="-128"/>
              <a:ea typeface="游ゴシック" panose="020B0400000000000000" pitchFamily="50" charset="-128"/>
            </a:endParaRPr>
          </a:p>
          <a:p>
            <a:r>
              <a:rPr kumimoji="1" lang="ja-JP" altLang="en-US" sz="1400" dirty="0">
                <a:solidFill>
                  <a:schemeClr val="tx1"/>
                </a:solidFill>
                <a:latin typeface="游ゴシック" panose="020B0400000000000000" pitchFamily="50" charset="-128"/>
                <a:ea typeface="游ゴシック" panose="020B0400000000000000" pitchFamily="50" charset="-128"/>
              </a:rPr>
              <a:t>開設期間</a:t>
            </a:r>
            <a:r>
              <a:rPr kumimoji="1" lang="ja-JP" altLang="en-US" sz="1400" dirty="0" smtClean="0">
                <a:solidFill>
                  <a:schemeClr val="tx1"/>
                </a:solidFill>
                <a:latin typeface="游ゴシック" panose="020B0400000000000000" pitchFamily="50" charset="-128"/>
                <a:ea typeface="游ゴシック" panose="020B0400000000000000" pitchFamily="50" charset="-128"/>
              </a:rPr>
              <a:t>：令和４年</a:t>
            </a:r>
            <a:r>
              <a:rPr kumimoji="1" lang="en-US" altLang="ja-JP" sz="1400" dirty="0" smtClean="0">
                <a:solidFill>
                  <a:schemeClr val="tx1"/>
                </a:solidFill>
                <a:latin typeface="游ゴシック" panose="020B0400000000000000" pitchFamily="50" charset="-128"/>
                <a:ea typeface="游ゴシック" panose="020B0400000000000000" pitchFamily="50" charset="-128"/>
              </a:rPr>
              <a:t>12</a:t>
            </a:r>
            <a:r>
              <a:rPr kumimoji="1" lang="ja-JP" altLang="en-US" sz="1400" dirty="0" smtClean="0">
                <a:solidFill>
                  <a:schemeClr val="tx1"/>
                </a:solidFill>
                <a:latin typeface="游ゴシック" panose="020B0400000000000000" pitchFamily="50" charset="-128"/>
                <a:ea typeface="游ゴシック" panose="020B0400000000000000" pitchFamily="50" charset="-128"/>
              </a:rPr>
              <a:t>月</a:t>
            </a:r>
            <a:r>
              <a:rPr kumimoji="1" lang="ja-JP" altLang="en-US" sz="1400" dirty="0">
                <a:solidFill>
                  <a:schemeClr val="tx1"/>
                </a:solidFill>
                <a:latin typeface="游ゴシック" panose="020B0400000000000000" pitchFamily="50" charset="-128"/>
                <a:ea typeface="游ゴシック" panose="020B0400000000000000" pitchFamily="50" charset="-128"/>
              </a:rPr>
              <a:t>〇日</a:t>
            </a:r>
            <a:r>
              <a:rPr kumimoji="1" lang="ja-JP" altLang="en-US" sz="1400" dirty="0" smtClean="0">
                <a:solidFill>
                  <a:schemeClr val="tx1"/>
                </a:solidFill>
                <a:latin typeface="游ゴシック" panose="020B0400000000000000" pitchFamily="50" charset="-128"/>
                <a:ea typeface="游ゴシック" panose="020B0400000000000000" pitchFamily="50" charset="-128"/>
              </a:rPr>
              <a:t>～令和５年</a:t>
            </a:r>
            <a:r>
              <a:rPr kumimoji="1" lang="ja-JP" altLang="en-US" sz="1400" dirty="0">
                <a:solidFill>
                  <a:schemeClr val="tx1"/>
                </a:solidFill>
                <a:latin typeface="游ゴシック" panose="020B0400000000000000" pitchFamily="50" charset="-128"/>
                <a:ea typeface="游ゴシック" panose="020B0400000000000000" pitchFamily="50" charset="-128"/>
              </a:rPr>
              <a:t>１</a:t>
            </a:r>
            <a:r>
              <a:rPr kumimoji="1" lang="ja-JP" altLang="en-US" sz="1400" dirty="0" smtClean="0">
                <a:solidFill>
                  <a:schemeClr val="tx1"/>
                </a:solidFill>
                <a:latin typeface="游ゴシック" panose="020B0400000000000000" pitchFamily="50" charset="-128"/>
                <a:ea typeface="游ゴシック" panose="020B0400000000000000" pitchFamily="50" charset="-128"/>
              </a:rPr>
              <a:t>月</a:t>
            </a:r>
            <a:r>
              <a:rPr kumimoji="1" lang="ja-JP" altLang="en-US" sz="1400" dirty="0">
                <a:solidFill>
                  <a:schemeClr val="tx1"/>
                </a:solidFill>
                <a:latin typeface="游ゴシック" panose="020B0400000000000000" pitchFamily="50" charset="-128"/>
                <a:ea typeface="游ゴシック" panose="020B0400000000000000" pitchFamily="50" charset="-128"/>
              </a:rPr>
              <a:t>〇日</a:t>
            </a:r>
            <a:endParaRPr kumimoji="1" lang="en-US" altLang="ja-JP" sz="1400" dirty="0">
              <a:solidFill>
                <a:schemeClr val="tx1"/>
              </a:solidFill>
              <a:latin typeface="游ゴシック" panose="020B0400000000000000" pitchFamily="50" charset="-128"/>
              <a:ea typeface="游ゴシック" panose="020B0400000000000000" pitchFamily="50" charset="-128"/>
            </a:endParaRPr>
          </a:p>
          <a:p>
            <a:r>
              <a:rPr kumimoji="1" lang="ja-JP" altLang="en-US" sz="1400" dirty="0">
                <a:solidFill>
                  <a:schemeClr val="tx1"/>
                </a:solidFill>
                <a:latin typeface="游ゴシック" panose="020B0400000000000000" pitchFamily="50" charset="-128"/>
                <a:ea typeface="游ゴシック" panose="020B0400000000000000" pitchFamily="50" charset="-128"/>
              </a:rPr>
              <a:t>営業時間：</a:t>
            </a:r>
            <a:r>
              <a:rPr kumimoji="1" lang="en-US" altLang="ja-JP" sz="1400" dirty="0">
                <a:solidFill>
                  <a:schemeClr val="tx1"/>
                </a:solidFill>
                <a:latin typeface="游ゴシック" panose="020B0400000000000000" pitchFamily="50" charset="-128"/>
                <a:ea typeface="游ゴシック" panose="020B0400000000000000" pitchFamily="50" charset="-128"/>
              </a:rPr>
              <a:t>00:00</a:t>
            </a:r>
            <a:r>
              <a:rPr kumimoji="1" lang="ja-JP" altLang="en-US" sz="1400" dirty="0">
                <a:solidFill>
                  <a:schemeClr val="tx1"/>
                </a:solidFill>
                <a:latin typeface="游ゴシック" panose="020B0400000000000000" pitchFamily="50" charset="-128"/>
                <a:ea typeface="游ゴシック" panose="020B0400000000000000" pitchFamily="50" charset="-128"/>
              </a:rPr>
              <a:t>～</a:t>
            </a:r>
            <a:r>
              <a:rPr kumimoji="1" lang="en-US" altLang="ja-JP" sz="1400" dirty="0">
                <a:solidFill>
                  <a:schemeClr val="tx1"/>
                </a:solidFill>
                <a:latin typeface="游ゴシック" panose="020B0400000000000000" pitchFamily="50" charset="-128"/>
                <a:ea typeface="游ゴシック" panose="020B0400000000000000" pitchFamily="50" charset="-128"/>
              </a:rPr>
              <a:t>00:00</a:t>
            </a:r>
          </a:p>
          <a:p>
            <a:r>
              <a:rPr kumimoji="1" lang="ja-JP" altLang="en-US" sz="1400" dirty="0">
                <a:solidFill>
                  <a:schemeClr val="tx1"/>
                </a:solidFill>
                <a:latin typeface="游ゴシック" panose="020B0400000000000000" pitchFamily="50" charset="-128"/>
                <a:ea typeface="游ゴシック" panose="020B0400000000000000" pitchFamily="50" charset="-128"/>
              </a:rPr>
              <a:t>要予約（空きがあれば現地での受付可）</a:t>
            </a:r>
            <a:r>
              <a:rPr kumimoji="1" lang="en-US" altLang="ja-JP" sz="1400" dirty="0">
                <a:solidFill>
                  <a:schemeClr val="tx1"/>
                </a:solidFill>
                <a:latin typeface="游ゴシック" panose="020B0400000000000000" pitchFamily="50" charset="-128"/>
                <a:ea typeface="游ゴシック" panose="020B0400000000000000" pitchFamily="50" charset="-128"/>
              </a:rPr>
              <a:t>/</a:t>
            </a:r>
            <a:r>
              <a:rPr kumimoji="1" lang="ja-JP" altLang="en-US" sz="1400" dirty="0">
                <a:solidFill>
                  <a:schemeClr val="tx1"/>
                </a:solidFill>
                <a:latin typeface="游ゴシック" panose="020B0400000000000000" pitchFamily="50" charset="-128"/>
                <a:ea typeface="游ゴシック" panose="020B0400000000000000" pitchFamily="50" charset="-128"/>
              </a:rPr>
              <a:t>予約不要</a:t>
            </a:r>
          </a:p>
        </p:txBody>
      </p:sp>
      <p:sp>
        <p:nvSpPr>
          <p:cNvPr id="36" name="四角形吹き出し 35"/>
          <p:cNvSpPr/>
          <p:nvPr/>
        </p:nvSpPr>
        <p:spPr>
          <a:xfrm>
            <a:off x="8546543" y="13973884"/>
            <a:ext cx="2310759" cy="734525"/>
          </a:xfrm>
          <a:prstGeom prst="wedgeRectCallout">
            <a:avLst>
              <a:gd name="adj1" fmla="val -48127"/>
              <a:gd name="adj2" fmla="val -93398"/>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箇所数分分割掲載</a:t>
            </a:r>
          </a:p>
        </p:txBody>
      </p:sp>
    </p:spTree>
    <p:extLst>
      <p:ext uri="{BB962C8B-B14F-4D97-AF65-F5344CB8AC3E}">
        <p14:creationId xmlns:p14="http://schemas.microsoft.com/office/powerpoint/2010/main" val="2563081673"/>
      </p:ext>
    </p:extLst>
  </p:cSld>
  <p:clrMapOvr>
    <a:masterClrMapping/>
  </p:clrMapOvr>
  <p:transition spd="med"/>
</p:sld>
</file>

<file path=ppt/theme/theme1.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テーマ">
      <a:majorFont>
        <a:latin typeface="Helvetica"/>
        <a:ea typeface="Helvetica"/>
        <a:cs typeface="Helvetica"/>
      </a:majorFont>
      <a:minorFont>
        <a:latin typeface="游ゴシック"/>
        <a:ea typeface="游ゴシック"/>
        <a:cs typeface="游ゴシック"/>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69752" tIns="69752" rIns="69752" bIns="69752" numCol="1" spcCol="38100" rtlCol="0" anchor="ctr">
        <a:spAutoFit/>
      </a:bodyPr>
      <a:lstStyle>
        <a:defPPr marL="0" marR="0" indent="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69752" tIns="69752" rIns="69752" bIns="69752" numCol="1" spcCol="38100" rtlCol="0" anchor="t">
        <a:spAutoFit/>
      </a:bodyPr>
      <a:lstStyle>
        <a:defPPr marL="0" marR="0" indent="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テーマ">
      <a:majorFont>
        <a:latin typeface="Helvetica"/>
        <a:ea typeface="Helvetica"/>
        <a:cs typeface="Helvetica"/>
      </a:majorFont>
      <a:minorFont>
        <a:latin typeface="游ゴシック"/>
        <a:ea typeface="游ゴシック"/>
        <a:cs typeface="游ゴシック"/>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69752" tIns="69752" rIns="69752" bIns="69752" numCol="1" spcCol="38100" rtlCol="0" anchor="ctr">
        <a:spAutoFit/>
      </a:bodyPr>
      <a:lstStyle>
        <a:defPPr marL="0" marR="0" indent="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69752" tIns="69752" rIns="69752" bIns="69752" numCol="1" spcCol="38100" rtlCol="0" anchor="t">
        <a:spAutoFit/>
      </a:bodyPr>
      <a:lstStyle>
        <a:defPPr marL="0" marR="0" indent="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760</TotalTime>
  <Words>235</Words>
  <Application>Microsoft Office PowerPoint</Application>
  <PresentationFormat>ユーザー設定</PresentationFormat>
  <Paragraphs>27</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游ゴシック</vt:lpstr>
      <vt:lpstr>游ゴシック Medium</vt:lpstr>
      <vt:lpstr>游ゴシック体 ボールド</vt:lpstr>
      <vt:lpstr>Arial</vt:lpstr>
      <vt:lpstr>Calibri</vt:lpstr>
      <vt:lpstr>Calibri Light</vt:lpstr>
      <vt:lpstr>Helvetica</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 雅明（新型コロナ等室）</dc:creator>
  <cp:lastModifiedBy>大澤 嘉騎（新型コロナ等室）</cp:lastModifiedBy>
  <cp:revision>118</cp:revision>
  <cp:lastPrinted>2022-07-25T05:09:37Z</cp:lastPrinted>
  <dcterms:modified xsi:type="dcterms:W3CDTF">2022-11-29T05:52:57Z</dcterms:modified>
</cp:coreProperties>
</file>